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29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120.xml"/>
  <Override ContentType="application/vnd.openxmlformats-officedocument.presentationml.slideLayout+xml" PartName="/ppt/slideLayouts/slideLayout9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98.xml"/>
  <Override ContentType="application/vnd.openxmlformats-officedocument.presentationml.slideLayout+xml" PartName="/ppt/slideLayouts/slideLayout110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2.xml"/>
  <Override ContentType="application/vnd.openxmlformats-officedocument.presentationml.slideLayout+xml" PartName="/ppt/slideLayouts/slideLayout119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12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04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117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92.xml"/>
  <Override ContentType="application/vnd.openxmlformats-officedocument.presentationml.slideLayout+xml" PartName="/ppt/slideLayouts/slideLayout116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33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9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10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12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127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94.xml"/>
  <Override ContentType="application/vnd.openxmlformats-officedocument.presentationml.slideLayout+xml" PartName="/ppt/slideLayouts/slideLayout114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131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25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112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10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Layout+xml" PartName="/ppt/slideLayouts/slideLayout97.xml"/>
  <Override ContentType="application/vnd.openxmlformats-officedocument.presentationml.slideLayout+xml" PartName="/ppt/slideLayouts/slideLayout111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03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128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95.xml"/>
  <Override ContentType="application/vnd.openxmlformats-officedocument.presentationml.slideLayout+xml" PartName="/ppt/slideLayouts/slideLayout101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99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05.xml"/>
  <Override ContentType="application/vnd.openxmlformats-officedocument.presentationml.slideLayout+xml" PartName="/ppt/slideLayouts/slideLayout118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134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12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107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124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09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91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115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132.xml"/>
  <Override ContentType="application/vnd.openxmlformats-officedocument.presentationml.slideLayout+xml" PartName="/ppt/slideLayouts/slideLayout100.xml"/>
  <Override ContentType="application/vnd.openxmlformats-officedocument.presentationml.slideLayout+xml" PartName="/ppt/slideLayouts/slideLayout130.xml"/>
  <Override ContentType="application/vnd.openxmlformats-officedocument.presentationml.slideLayout+xml" PartName="/ppt/slideLayouts/slideLayout113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126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93.xml"/>
  <Override ContentType="application/vnd.openxmlformats-officedocument.presentationml.slideLayout+xml" PartName="/ppt/slideLayouts/slideLayout27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Master+xml" PartName="/ppt/slideMasters/slideMaster5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6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782" r:id="rId5"/>
    <p:sldMasterId id="2147483783" r:id="rId6"/>
    <p:sldMasterId id="2147483784" r:id="rId7"/>
    <p:sldMasterId id="2147483785" r:id="rId8"/>
    <p:sldMasterId id="2147483786" r:id="rId9"/>
  </p:sldMasterIdLst>
  <p:notesMasterIdLst>
    <p:notesMasterId r:id="rId10"/>
  </p:notesMasterIdLst>
  <p:sldIdLst>
    <p:sldId id="256" r:id="rId11"/>
    <p:sldId id="257" r:id="rId12"/>
    <p:sldId id="258" r:id="rId13"/>
    <p:sldId id="259" r:id="rId14"/>
    <p:sldId id="260" r:id="rId15"/>
    <p:sldId id="261" r:id="rId16"/>
    <p:sldId id="262" r:id="rId17"/>
    <p:sldId id="263" r:id="rId18"/>
    <p:sldId id="264" r:id="rId19"/>
    <p:sldId id="265" r:id="rId20"/>
    <p:sldId id="266" r:id="rId21"/>
    <p:sldId id="267" r:id="rId22"/>
    <p:sldId id="268" r:id="rId23"/>
    <p:sldId id="269" r:id="rId24"/>
    <p:sldId id="270" r:id="rId25"/>
    <p:sldId id="271" r:id="rId26"/>
    <p:sldId id="272" r:id="rId27"/>
    <p:sldId id="273" r:id="rId28"/>
    <p:sldId id="274" r:id="rId29"/>
    <p:sldId id="275" r:id="rId30"/>
    <p:sldId id="276" r:id="rId31"/>
    <p:sldId id="277" r:id="rId32"/>
    <p:sldId id="278" r:id="rId33"/>
    <p:sldId id="279" r:id="rId34"/>
    <p:sldId id="280" r:id="rId35"/>
    <p:sldId id="281" r:id="rId36"/>
    <p:sldId id="282" r:id="rId37"/>
    <p:sldId id="283" r:id="rId38"/>
    <p:sldId id="284" r:id="rId39"/>
    <p:sldId id="285" r:id="rId40"/>
    <p:sldId id="286" r:id="rId41"/>
    <p:sldId id="287" r:id="rId42"/>
    <p:sldId id="288" r:id="rId43"/>
    <p:sldId id="289" r:id="rId44"/>
    <p:sldId id="290" r:id="rId45"/>
    <p:sldId id="291" r:id="rId46"/>
    <p:sldId id="292" r:id="rId47"/>
    <p:sldId id="293" r:id="rId48"/>
    <p:sldId id="294" r:id="rId49"/>
    <p:sldId id="295" r:id="rId50"/>
    <p:sldId id="296" r:id="rId51"/>
    <p:sldId id="297" r:id="rId52"/>
    <p:sldId id="298" r:id="rId53"/>
    <p:sldId id="299" r:id="rId54"/>
  </p:sldIdLst>
  <p:sldSz cy="5143500" cx="9144000"/>
  <p:notesSz cx="6858000" cy="9144000"/>
  <p:embeddedFontLst>
    <p:embeddedFont>
      <p:font typeface="Space Mono"/>
      <p:regular r:id="rId55"/>
      <p:bold r:id="rId56"/>
      <p:italic r:id="rId57"/>
      <p:boldItalic r:id="rId58"/>
    </p:embeddedFont>
    <p:embeddedFont>
      <p:font typeface="Proxima Nova"/>
      <p:regular r:id="rId59"/>
      <p:bold r:id="rId60"/>
      <p:italic r:id="rId61"/>
      <p:boldItalic r:id="rId62"/>
    </p:embeddedFont>
    <p:embeddedFont>
      <p:font typeface="Poppins"/>
      <p:regular r:id="rId63"/>
      <p:bold r:id="rId64"/>
      <p:italic r:id="rId65"/>
      <p:boldItalic r:id="rId66"/>
    </p:embeddedFont>
    <p:embeddedFont>
      <p:font typeface="Poppins Light"/>
      <p:regular r:id="rId67"/>
      <p:bold r:id="rId68"/>
      <p:italic r:id="rId69"/>
      <p:boldItalic r:id="rId70"/>
    </p:embeddedFont>
    <p:embeddedFont>
      <p:font typeface="Poppins Medium"/>
      <p:regular r:id="rId71"/>
      <p:bold r:id="rId72"/>
      <p:italic r:id="rId73"/>
      <p:boldItalic r:id="rId74"/>
    </p:embeddedFont>
    <p:embeddedFont>
      <p:font typeface="Helvetica Neue"/>
      <p:regular r:id="rId75"/>
      <p:bold r:id="rId76"/>
      <p:italic r:id="rId77"/>
      <p:boldItalic r:id="rId78"/>
    </p:embeddedFont>
    <p:embeddedFont>
      <p:font typeface="Roboto Mono"/>
      <p:regular r:id="rId79"/>
      <p:bold r:id="rId80"/>
      <p:italic r:id="rId81"/>
      <p:boldItalic r:id="rId82"/>
    </p:embeddedFont>
    <p:embeddedFont>
      <p:font typeface="Helvetica Neue Light"/>
      <p:regular r:id="rId83"/>
      <p:bold r:id="rId84"/>
      <p:italic r:id="rId85"/>
      <p:boldItalic r:id="rId8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  <p15:guide id="3" pos="576">
          <p15:clr>
            <a:srgbClr val="9AA0A6"/>
          </p15:clr>
        </p15:guide>
        <p15:guide id="4" pos="1152">
          <p15:clr>
            <a:srgbClr val="9AA0A6"/>
          </p15:clr>
        </p15:guide>
        <p15:guide id="5" pos="1728">
          <p15:clr>
            <a:srgbClr val="9AA0A6"/>
          </p15:clr>
        </p15:guide>
        <p15:guide id="6" pos="2304">
          <p15:clr>
            <a:srgbClr val="9AA0A6"/>
          </p15:clr>
        </p15:guide>
        <p15:guide id="7" pos="3456">
          <p15:clr>
            <a:srgbClr val="9AA0A6"/>
          </p15:clr>
        </p15:guide>
        <p15:guide id="8" pos="4032">
          <p15:clr>
            <a:srgbClr val="9AA0A6"/>
          </p15:clr>
        </p15:guide>
        <p15:guide id="9" pos="4608">
          <p15:clr>
            <a:srgbClr val="9AA0A6"/>
          </p15:clr>
        </p15:guide>
        <p15:guide id="10" pos="5184">
          <p15:clr>
            <a:srgbClr val="9AA0A6"/>
          </p15:clr>
        </p15:guide>
        <p15:guide id="11" orient="horz" pos="468">
          <p15:clr>
            <a:srgbClr val="9AA0A6"/>
          </p15:clr>
        </p15:guide>
        <p15:guide id="12" orient="horz" pos="1044">
          <p15:clr>
            <a:srgbClr val="9AA0A6"/>
          </p15:clr>
        </p15:guide>
        <p15:guide id="13" orient="horz" pos="2772">
          <p15:clr>
            <a:srgbClr val="9AA0A6"/>
          </p15:clr>
        </p15:guide>
        <p15:guide id="14" orient="horz" pos="2196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3CCE3D5-280A-4311-8AA0-DAD3AEB1BE6C}">
  <a:tblStyle styleId="{73CCE3D5-280A-4311-8AA0-DAD3AEB1BE6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0491BF2D-8838-4842-9D36-8BF39190EEB4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  <p:guide pos="576"/>
        <p:guide pos="1152"/>
        <p:guide pos="1728"/>
        <p:guide pos="2304"/>
        <p:guide pos="3456"/>
        <p:guide pos="4032"/>
        <p:guide pos="4608"/>
        <p:guide pos="5184"/>
        <p:guide pos="468" orient="horz"/>
        <p:guide pos="1044" orient="horz"/>
        <p:guide pos="2772" orient="horz"/>
        <p:guide pos="2196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0.xml"/><Relationship Id="rId84" Type="http://schemas.openxmlformats.org/officeDocument/2006/relationships/font" Target="fonts/HelveticaNeueLight-bold.fntdata"/><Relationship Id="rId83" Type="http://schemas.openxmlformats.org/officeDocument/2006/relationships/font" Target="fonts/HelveticaNeueLight-regular.fntdata"/><Relationship Id="rId42" Type="http://schemas.openxmlformats.org/officeDocument/2006/relationships/slide" Target="slides/slide32.xml"/><Relationship Id="rId86" Type="http://schemas.openxmlformats.org/officeDocument/2006/relationships/font" Target="fonts/HelveticaNeueLight-boldItalic.fntdata"/><Relationship Id="rId41" Type="http://schemas.openxmlformats.org/officeDocument/2006/relationships/slide" Target="slides/slide31.xml"/><Relationship Id="rId85" Type="http://schemas.openxmlformats.org/officeDocument/2006/relationships/font" Target="fonts/HelveticaNeueLight-italic.fntdata"/><Relationship Id="rId44" Type="http://schemas.openxmlformats.org/officeDocument/2006/relationships/slide" Target="slides/slide34.xml"/><Relationship Id="rId43" Type="http://schemas.openxmlformats.org/officeDocument/2006/relationships/slide" Target="slides/slide33.xml"/><Relationship Id="rId46" Type="http://schemas.openxmlformats.org/officeDocument/2006/relationships/slide" Target="slides/slide36.xml"/><Relationship Id="rId45" Type="http://schemas.openxmlformats.org/officeDocument/2006/relationships/slide" Target="slides/slide35.xml"/><Relationship Id="rId80" Type="http://schemas.openxmlformats.org/officeDocument/2006/relationships/font" Target="fonts/RobotoMono-bold.fntdata"/><Relationship Id="rId82" Type="http://schemas.openxmlformats.org/officeDocument/2006/relationships/font" Target="fonts/RobotoMono-boldItalic.fntdata"/><Relationship Id="rId81" Type="http://schemas.openxmlformats.org/officeDocument/2006/relationships/font" Target="fonts/RobotoMono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Master" Target="slideMasters/slideMaster5.xml"/><Relationship Id="rId48" Type="http://schemas.openxmlformats.org/officeDocument/2006/relationships/slide" Target="slides/slide38.xml"/><Relationship Id="rId47" Type="http://schemas.openxmlformats.org/officeDocument/2006/relationships/slide" Target="slides/slide37.xml"/><Relationship Id="rId49" Type="http://schemas.openxmlformats.org/officeDocument/2006/relationships/slide" Target="slides/slide39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73" Type="http://schemas.openxmlformats.org/officeDocument/2006/relationships/font" Target="fonts/PoppinsMedium-italic.fntdata"/><Relationship Id="rId72" Type="http://schemas.openxmlformats.org/officeDocument/2006/relationships/font" Target="fonts/PoppinsMedium-bold.fntdata"/><Relationship Id="rId31" Type="http://schemas.openxmlformats.org/officeDocument/2006/relationships/slide" Target="slides/slide21.xml"/><Relationship Id="rId75" Type="http://schemas.openxmlformats.org/officeDocument/2006/relationships/font" Target="fonts/HelveticaNeue-regular.fntdata"/><Relationship Id="rId30" Type="http://schemas.openxmlformats.org/officeDocument/2006/relationships/slide" Target="slides/slide20.xml"/><Relationship Id="rId74" Type="http://schemas.openxmlformats.org/officeDocument/2006/relationships/font" Target="fonts/PoppinsMedium-boldItalic.fntdata"/><Relationship Id="rId33" Type="http://schemas.openxmlformats.org/officeDocument/2006/relationships/slide" Target="slides/slide23.xml"/><Relationship Id="rId77" Type="http://schemas.openxmlformats.org/officeDocument/2006/relationships/font" Target="fonts/HelveticaNeue-italic.fntdata"/><Relationship Id="rId32" Type="http://schemas.openxmlformats.org/officeDocument/2006/relationships/slide" Target="slides/slide22.xml"/><Relationship Id="rId76" Type="http://schemas.openxmlformats.org/officeDocument/2006/relationships/font" Target="fonts/HelveticaNeue-bold.fntdata"/><Relationship Id="rId35" Type="http://schemas.openxmlformats.org/officeDocument/2006/relationships/slide" Target="slides/slide25.xml"/><Relationship Id="rId79" Type="http://schemas.openxmlformats.org/officeDocument/2006/relationships/font" Target="fonts/RobotoMono-regular.fntdata"/><Relationship Id="rId34" Type="http://schemas.openxmlformats.org/officeDocument/2006/relationships/slide" Target="slides/slide24.xml"/><Relationship Id="rId78" Type="http://schemas.openxmlformats.org/officeDocument/2006/relationships/font" Target="fonts/HelveticaNeue-boldItalic.fntdata"/><Relationship Id="rId71" Type="http://schemas.openxmlformats.org/officeDocument/2006/relationships/font" Target="fonts/PoppinsMedium-regular.fntdata"/><Relationship Id="rId70" Type="http://schemas.openxmlformats.org/officeDocument/2006/relationships/font" Target="fonts/PoppinsLight-boldItalic.fntdata"/><Relationship Id="rId37" Type="http://schemas.openxmlformats.org/officeDocument/2006/relationships/slide" Target="slides/slide27.xml"/><Relationship Id="rId36" Type="http://schemas.openxmlformats.org/officeDocument/2006/relationships/slide" Target="slides/slide26.xml"/><Relationship Id="rId39" Type="http://schemas.openxmlformats.org/officeDocument/2006/relationships/slide" Target="slides/slide29.xml"/><Relationship Id="rId38" Type="http://schemas.openxmlformats.org/officeDocument/2006/relationships/slide" Target="slides/slide28.xml"/><Relationship Id="rId62" Type="http://schemas.openxmlformats.org/officeDocument/2006/relationships/font" Target="fonts/ProximaNova-boldItalic.fntdata"/><Relationship Id="rId61" Type="http://schemas.openxmlformats.org/officeDocument/2006/relationships/font" Target="fonts/ProximaNova-italic.fntdata"/><Relationship Id="rId20" Type="http://schemas.openxmlformats.org/officeDocument/2006/relationships/slide" Target="slides/slide10.xml"/><Relationship Id="rId64" Type="http://schemas.openxmlformats.org/officeDocument/2006/relationships/font" Target="fonts/Poppins-bold.fntdata"/><Relationship Id="rId63" Type="http://schemas.openxmlformats.org/officeDocument/2006/relationships/font" Target="fonts/Poppins-regular.fntdata"/><Relationship Id="rId22" Type="http://schemas.openxmlformats.org/officeDocument/2006/relationships/slide" Target="slides/slide12.xml"/><Relationship Id="rId66" Type="http://schemas.openxmlformats.org/officeDocument/2006/relationships/font" Target="fonts/Poppins-boldItalic.fntdata"/><Relationship Id="rId21" Type="http://schemas.openxmlformats.org/officeDocument/2006/relationships/slide" Target="slides/slide11.xml"/><Relationship Id="rId65" Type="http://schemas.openxmlformats.org/officeDocument/2006/relationships/font" Target="fonts/Poppins-italic.fntdata"/><Relationship Id="rId24" Type="http://schemas.openxmlformats.org/officeDocument/2006/relationships/slide" Target="slides/slide14.xml"/><Relationship Id="rId68" Type="http://schemas.openxmlformats.org/officeDocument/2006/relationships/font" Target="fonts/PoppinsLight-bold.fntdata"/><Relationship Id="rId23" Type="http://schemas.openxmlformats.org/officeDocument/2006/relationships/slide" Target="slides/slide13.xml"/><Relationship Id="rId67" Type="http://schemas.openxmlformats.org/officeDocument/2006/relationships/font" Target="fonts/PoppinsLight-regular.fntdata"/><Relationship Id="rId60" Type="http://schemas.openxmlformats.org/officeDocument/2006/relationships/font" Target="fonts/ProximaNova-bold.fntdata"/><Relationship Id="rId26" Type="http://schemas.openxmlformats.org/officeDocument/2006/relationships/slide" Target="slides/slide16.xml"/><Relationship Id="rId25" Type="http://schemas.openxmlformats.org/officeDocument/2006/relationships/slide" Target="slides/slide15.xml"/><Relationship Id="rId69" Type="http://schemas.openxmlformats.org/officeDocument/2006/relationships/font" Target="fonts/PoppinsLight-italic.fntdata"/><Relationship Id="rId28" Type="http://schemas.openxmlformats.org/officeDocument/2006/relationships/slide" Target="slides/slide18.xml"/><Relationship Id="rId27" Type="http://schemas.openxmlformats.org/officeDocument/2006/relationships/slide" Target="slides/slide17.xml"/><Relationship Id="rId29" Type="http://schemas.openxmlformats.org/officeDocument/2006/relationships/slide" Target="slides/slide19.xml"/><Relationship Id="rId51" Type="http://schemas.openxmlformats.org/officeDocument/2006/relationships/slide" Target="slides/slide41.xml"/><Relationship Id="rId50" Type="http://schemas.openxmlformats.org/officeDocument/2006/relationships/slide" Target="slides/slide40.xml"/><Relationship Id="rId53" Type="http://schemas.openxmlformats.org/officeDocument/2006/relationships/slide" Target="slides/slide43.xml"/><Relationship Id="rId52" Type="http://schemas.openxmlformats.org/officeDocument/2006/relationships/slide" Target="slides/slide42.xml"/><Relationship Id="rId11" Type="http://schemas.openxmlformats.org/officeDocument/2006/relationships/slide" Target="slides/slide1.xml"/><Relationship Id="rId55" Type="http://schemas.openxmlformats.org/officeDocument/2006/relationships/font" Target="fonts/SpaceMono-regular.fntdata"/><Relationship Id="rId10" Type="http://schemas.openxmlformats.org/officeDocument/2006/relationships/notesMaster" Target="notesMasters/notesMaster1.xml"/><Relationship Id="rId54" Type="http://schemas.openxmlformats.org/officeDocument/2006/relationships/slide" Target="slides/slide44.xml"/><Relationship Id="rId13" Type="http://schemas.openxmlformats.org/officeDocument/2006/relationships/slide" Target="slides/slide3.xml"/><Relationship Id="rId57" Type="http://schemas.openxmlformats.org/officeDocument/2006/relationships/font" Target="fonts/SpaceMono-italic.fntdata"/><Relationship Id="rId12" Type="http://schemas.openxmlformats.org/officeDocument/2006/relationships/slide" Target="slides/slide2.xml"/><Relationship Id="rId56" Type="http://schemas.openxmlformats.org/officeDocument/2006/relationships/font" Target="fonts/SpaceMono-bold.fntdata"/><Relationship Id="rId15" Type="http://schemas.openxmlformats.org/officeDocument/2006/relationships/slide" Target="slides/slide5.xml"/><Relationship Id="rId59" Type="http://schemas.openxmlformats.org/officeDocument/2006/relationships/font" Target="fonts/ProximaNova-regular.fntdata"/><Relationship Id="rId14" Type="http://schemas.openxmlformats.org/officeDocument/2006/relationships/slide" Target="slides/slide4.xml"/><Relationship Id="rId58" Type="http://schemas.openxmlformats.org/officeDocument/2006/relationships/font" Target="fonts/SpaceMono-boldItalic.fntdata"/><Relationship Id="rId17" Type="http://schemas.openxmlformats.org/officeDocument/2006/relationships/slide" Target="slides/slide7.xml"/><Relationship Id="rId16" Type="http://schemas.openxmlformats.org/officeDocument/2006/relationships/slide" Target="slides/slide6.xml"/><Relationship Id="rId19" Type="http://schemas.openxmlformats.org/officeDocument/2006/relationships/slide" Target="slides/slide9.xml"/><Relationship Id="rId18" Type="http://schemas.openxmlformats.org/officeDocument/2006/relationships/slide" Target="slides/slide8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pythontutor.com/" TargetMode="Externa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leetcode.com/problems/remove-duplicates-from-sorted-list/" TargetMode="Externa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leetcode.com/problems/remove-duplicates-from-sorted-list/" TargetMode="Externa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6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Google Shape;1037;g3139e5fa192_0_6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8" name="Google Shape;1038;g3139e5fa192_0_6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🌟 </a:t>
            </a:r>
            <a:r>
              <a:rPr b="1" lang="en">
                <a:solidFill>
                  <a:schemeClr val="dk1"/>
                </a:solidFill>
              </a:rPr>
              <a:t>Purpose:</a:t>
            </a:r>
            <a:r>
              <a:rPr lang="en">
                <a:solidFill>
                  <a:schemeClr val="dk1"/>
                </a:solidFill>
              </a:rPr>
              <a:t> Welcome students and introduce the session’s topics.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✅ </a:t>
            </a:r>
            <a:r>
              <a:rPr b="1" lang="en">
                <a:solidFill>
                  <a:schemeClr val="dk1"/>
                </a:solidFill>
              </a:rPr>
              <a:t>What should I be doing?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Set an enthusiastic tone for the session.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Highlight the importance of OOP and linked lists in Python.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🎙️ </a:t>
            </a:r>
            <a:r>
              <a:rPr b="1" lang="en">
                <a:solidFill>
                  <a:schemeClr val="dk1"/>
                </a:solidFill>
              </a:rPr>
              <a:t>What should I be saying?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Welcome to Week 5, Session 1 of TIP102! Today, we’ll explore object-oriented programming (OOP) and dive into linked lists—two fundamental concepts for solving problems effectively in Python.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By the end of this session, you’ll have a solid understanding of how to use classes and linked lists to model and solve complex problems.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🙌🏽 </a:t>
            </a:r>
            <a:r>
              <a:rPr b="1" lang="en">
                <a:solidFill>
                  <a:schemeClr val="dk1"/>
                </a:solidFill>
              </a:rPr>
              <a:t>How should I engage students?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Ask: "What’s one thing you’ve always wondered or struggled with regarding OOP or linked lists?"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3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g32260cd9a57_0_2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5" name="Google Shape;1105;g32260cd9a57_0_2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🌟 </a:t>
            </a:r>
            <a:r>
              <a:rPr b="1" lang="en">
                <a:solidFill>
                  <a:schemeClr val="dk1"/>
                </a:solidFill>
              </a:rPr>
              <a:t>Purpose:</a:t>
            </a:r>
            <a:r>
              <a:rPr lang="en">
                <a:solidFill>
                  <a:schemeClr val="dk1"/>
                </a:solidFill>
              </a:rPr>
              <a:t> Explain the benefits of using classes in programming.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✅ </a:t>
            </a:r>
            <a:r>
              <a:rPr b="1" lang="en">
                <a:solidFill>
                  <a:schemeClr val="dk1"/>
                </a:solidFill>
              </a:rPr>
              <a:t>What should I be doing?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Highlight how classes help organize and reuse code.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🎙️ </a:t>
            </a:r>
            <a:r>
              <a:rPr b="1" lang="en">
                <a:solidFill>
                  <a:schemeClr val="dk1"/>
                </a:solidFill>
              </a:rPr>
              <a:t>What should I be saying?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Classes are fundamental to OOP because they help us model real-world entities, organize code logically, and make our programs more reusable and maintainable.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For instance, if you’re creating a game, you might have a class for a Player that can be reused to create multiple players.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🙌🏽 </a:t>
            </a:r>
            <a:r>
              <a:rPr b="1" lang="en">
                <a:solidFill>
                  <a:schemeClr val="dk1"/>
                </a:solidFill>
              </a:rPr>
              <a:t>How should I engage students?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Prompt: "Can you think of a scenario where using a class made your code more efficient or easier to manage?"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0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Google Shape;1111;g32260cd9a57_0_2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2" name="Google Shape;1112;g32260cd9a57_0_2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🌟 </a:t>
            </a:r>
            <a:r>
              <a:rPr b="1" lang="en">
                <a:solidFill>
                  <a:schemeClr val="dk1"/>
                </a:solidFill>
              </a:rPr>
              <a:t>Purpose:</a:t>
            </a:r>
            <a:r>
              <a:rPr lang="en">
                <a:solidFill>
                  <a:schemeClr val="dk1"/>
                </a:solidFill>
              </a:rPr>
              <a:t> Demonstrate how Python’s built-in classes serve as practical examples of OOP.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✅ </a:t>
            </a:r>
            <a:r>
              <a:rPr b="1" lang="en">
                <a:solidFill>
                  <a:schemeClr val="dk1"/>
                </a:solidFill>
              </a:rPr>
              <a:t>What should I be doing?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Show how common data structures like strings, lists, and dictionaries are implemented as classes in Python.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🎙️ </a:t>
            </a:r>
            <a:r>
              <a:rPr b="1" lang="en">
                <a:solidFill>
                  <a:schemeClr val="dk1"/>
                </a:solidFill>
              </a:rPr>
              <a:t>What should I be saying?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Python’s built-in classes, like strings, lists, and dictionaries, are great examples of OOP in action. They encapsulate data and provide methods to manipulate that data efficiently.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For example, a string is immutable, but it has methods like </a:t>
            </a: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.upper()</a:t>
            </a:r>
            <a:r>
              <a:rPr lang="en">
                <a:solidFill>
                  <a:schemeClr val="dk1"/>
                </a:solidFill>
              </a:rPr>
              <a:t> and </a:t>
            </a: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.replace()</a:t>
            </a:r>
            <a:r>
              <a:rPr lang="en">
                <a:solidFill>
                  <a:schemeClr val="dk1"/>
                </a:solidFill>
              </a:rPr>
              <a:t> to create modified versions of itself.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🙌🏽 </a:t>
            </a:r>
            <a:r>
              <a:rPr b="1" lang="en">
                <a:solidFill>
                  <a:schemeClr val="dk1"/>
                </a:solidFill>
              </a:rPr>
              <a:t>How should I engage students?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Ask: "Which built-in Python class do you use the most, and why?"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6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7" name="Google Shape;1117;g32260cd9a57_0_2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8" name="Google Shape;1118;g32260cd9a57_0_2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🌟 </a:t>
            </a:r>
            <a:r>
              <a:rPr b="1" lang="en">
                <a:solidFill>
                  <a:schemeClr val="dk1"/>
                </a:solidFill>
              </a:rPr>
              <a:t>Purpose:</a:t>
            </a:r>
            <a:r>
              <a:rPr lang="en">
                <a:solidFill>
                  <a:schemeClr val="dk1"/>
                </a:solidFill>
              </a:rPr>
              <a:t> Explain the concept of instantiation in object-oriented programming and demonstrate how to create instances of built-in and custom classes.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✅ </a:t>
            </a:r>
            <a:r>
              <a:rPr b="1" lang="en">
                <a:solidFill>
                  <a:schemeClr val="dk1"/>
                </a:solidFill>
              </a:rPr>
              <a:t>What should I be doing?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Introduce the process of instantiation and its role in creating objects.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Use examples to show how built-in classes like </a:t>
            </a: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str</a:t>
            </a:r>
            <a:r>
              <a:rPr lang="en">
                <a:solidFill>
                  <a:schemeClr val="dk1"/>
                </a:solidFill>
              </a:rPr>
              <a:t>, </a:t>
            </a: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list</a:t>
            </a:r>
            <a:r>
              <a:rPr lang="en">
                <a:solidFill>
                  <a:schemeClr val="dk1"/>
                </a:solidFill>
              </a:rPr>
              <a:t>, and </a:t>
            </a: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dict</a:t>
            </a:r>
            <a:r>
              <a:rPr lang="en">
                <a:solidFill>
                  <a:schemeClr val="dk1"/>
                </a:solidFill>
              </a:rPr>
              <a:t> are instantiated.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Explain how instantiation works for custom classes.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🎙️ </a:t>
            </a:r>
            <a:r>
              <a:rPr b="1" lang="en">
                <a:solidFill>
                  <a:schemeClr val="dk1"/>
                </a:solidFill>
              </a:rPr>
              <a:t>What should I be saying?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Instantiation is the process of creating an instance, or object, from a class. Think of a class as a blueprint, and instantiation as the step where you build something tangible from that blueprint.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For example, when we create a string with </a:t>
            </a: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my_string = 'Hello, World!'</a:t>
            </a:r>
            <a:r>
              <a:rPr lang="en">
                <a:solidFill>
                  <a:schemeClr val="dk1"/>
                </a:solidFill>
              </a:rPr>
              <a:t>, we’re instantiating the built-in </a:t>
            </a: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str</a:t>
            </a:r>
            <a:r>
              <a:rPr lang="en">
                <a:solidFill>
                  <a:schemeClr val="dk1"/>
                </a:solidFill>
              </a:rPr>
              <a:t> class. Similarly, creating a list with </a:t>
            </a: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my_list = [1, 2, 3]</a:t>
            </a:r>
            <a:r>
              <a:rPr lang="en">
                <a:solidFill>
                  <a:schemeClr val="dk1"/>
                </a:solidFill>
              </a:rPr>
              <a:t> is instantiating the </a:t>
            </a: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list</a:t>
            </a:r>
            <a:r>
              <a:rPr lang="en">
                <a:solidFill>
                  <a:schemeClr val="dk1"/>
                </a:solidFill>
              </a:rPr>
              <a:t> class.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For custom classes, the </a:t>
            </a: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__init__</a:t>
            </a:r>
            <a:r>
              <a:rPr lang="en">
                <a:solidFill>
                  <a:schemeClr val="dk1"/>
                </a:solidFill>
              </a:rPr>
              <a:t> method is called during instantiation to initialize the object’s attributes.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Example:</a:t>
            </a:r>
            <a:r>
              <a:rPr lang="en">
                <a:solidFill>
                  <a:schemeClr val="dk1"/>
                </a:solidFill>
              </a:rPr>
              <a:t> "Let’s define a simple custom class and create an instance of it."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class MyClass: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def __init__(self, name):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self.name = name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my_object = MyClass('Python')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print(my_object.name)  # Output: Python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🙌🏽 </a:t>
            </a:r>
            <a:r>
              <a:rPr b="1" lang="en">
                <a:solidFill>
                  <a:schemeClr val="dk1"/>
                </a:solidFill>
              </a:rPr>
              <a:t>How should I engage students?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Ask: "What are some examples of objects you’ve instantiated in your previous coding experience?"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Prompt: "What do you think happens when you try to instantiate a class without defining an </a:t>
            </a: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__init__</a:t>
            </a:r>
            <a:r>
              <a:rPr lang="en">
                <a:solidFill>
                  <a:schemeClr val="dk1"/>
                </a:solidFill>
              </a:rPr>
              <a:t> method?"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Encourage students to experiment: "Try defining a simple class with attributes and instantiate it in your own editor. What attributes or methods would you include?"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3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Google Shape;1124;g32260cd9a57_0_2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5" name="Google Shape;1125;g32260cd9a57_0_2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🌟 </a:t>
            </a:r>
            <a:r>
              <a:rPr b="1" lang="en">
                <a:solidFill>
                  <a:schemeClr val="dk1"/>
                </a:solidFill>
              </a:rPr>
              <a:t>Purpose:</a:t>
            </a:r>
            <a:r>
              <a:rPr lang="en">
                <a:solidFill>
                  <a:schemeClr val="dk1"/>
                </a:solidFill>
              </a:rPr>
              <a:t> Walk students through defining and using a custom class.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✅ </a:t>
            </a:r>
            <a:r>
              <a:rPr b="1" lang="en">
                <a:solidFill>
                  <a:schemeClr val="dk1"/>
                </a:solidFill>
              </a:rPr>
              <a:t>What should I be doing?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Demonstrate creating a custom class with attributes and methods.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🎙️ </a:t>
            </a:r>
            <a:r>
              <a:rPr b="1" lang="en">
                <a:solidFill>
                  <a:schemeClr val="dk1"/>
                </a:solidFill>
              </a:rPr>
              <a:t>What should I be saying?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Let’s create a custom class to see how OOP works in action. For example, we can define a class </a:t>
            </a: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MyClass</a:t>
            </a:r>
            <a:r>
              <a:rPr lang="en">
                <a:solidFill>
                  <a:schemeClr val="dk1"/>
                </a:solidFill>
              </a:rPr>
              <a:t> with attributes and a method to perform operations on those attributes.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This allows us to encapsulate data and behavior in a single, reusable structure.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🙌🏽 </a:t>
            </a:r>
            <a:r>
              <a:rPr b="1" lang="en">
                <a:solidFill>
                  <a:schemeClr val="dk1"/>
                </a:solidFill>
              </a:rPr>
              <a:t>How should I engage students?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Encourage students to try creating their own class: "What attributes and methods would you include if you were designing a class for a task tracker?"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7" name="Shape 1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8" name="Google Shape;1138;g32260cd9a57_0_21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9" name="Google Shape;1139;g32260cd9a57_0_2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3" name="Shape 1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4" name="Google Shape;1144;g33d592c0eba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5" name="Google Shape;1145;g33d592c0eba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0" name="Shape 1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1" name="Google Shape;1151;g32260cd9a57_0_2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2" name="Google Shape;1152;g32260cd9a57_0_2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🌟 </a:t>
            </a:r>
            <a:r>
              <a:rPr b="1" lang="en">
                <a:solidFill>
                  <a:schemeClr val="dk1"/>
                </a:solidFill>
              </a:rPr>
              <a:t>Purpose:</a:t>
            </a:r>
            <a:r>
              <a:rPr lang="en">
                <a:solidFill>
                  <a:schemeClr val="dk1"/>
                </a:solidFill>
              </a:rPr>
              <a:t> Compare arrays and linked lists to highlight their differences and use cases.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✅ </a:t>
            </a:r>
            <a:r>
              <a:rPr b="1" lang="en">
                <a:solidFill>
                  <a:schemeClr val="dk1"/>
                </a:solidFill>
              </a:rPr>
              <a:t>What should I be doing?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Explain the advantages and limitations of each data structure.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🎙️ </a:t>
            </a:r>
            <a:r>
              <a:rPr b="1" lang="en">
                <a:solidFill>
                  <a:schemeClr val="dk1"/>
                </a:solidFill>
              </a:rPr>
              <a:t>What should I be saying?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Arrays are great for accessing elements quickly by index, but they have a fixed size. Linked lists, on the other hand, can grow dynamically and are better for frequent insertions and deletions.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Imagine an array as a row of lockers—you can access any locker directly, but adding a new one requires rearranging the entire row. A linked list is like a chain, where adding or removing links is much easier.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🙌🏽 </a:t>
            </a:r>
            <a:r>
              <a:rPr b="1" lang="en">
                <a:solidFill>
                  <a:schemeClr val="dk1"/>
                </a:solidFill>
              </a:rPr>
              <a:t>How should I engage students?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Ask: "Can you think of a problem where a linked list would be a better choice than an array?"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0" name="Shape 1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1" name="Google Shape;1201;g362ae3c3c02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2" name="Google Shape;1202;g362ae3c3c02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Remind students the “Match” phase of UMPIRE is for them to evaluate the pros and cons of different approaches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9" name="Shape 1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0" name="Google Shape;1210;g32260cd9a57_0_2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1" name="Google Shape;1211;g32260cd9a57_0_2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https://pythontutor.com/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🌟 </a:t>
            </a:r>
            <a:r>
              <a:rPr b="1" lang="en">
                <a:solidFill>
                  <a:schemeClr val="dk1"/>
                </a:solidFill>
              </a:rPr>
              <a:t>Purpose:</a:t>
            </a:r>
            <a:r>
              <a:rPr lang="en">
                <a:solidFill>
                  <a:schemeClr val="dk1"/>
                </a:solidFill>
              </a:rPr>
              <a:t> Introduce Python Tutor as a tool for visualizing code execution using a simple example, laying the foundation for understanding more complex concepts later.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✅ </a:t>
            </a:r>
            <a:r>
              <a:rPr b="1" lang="en">
                <a:solidFill>
                  <a:schemeClr val="dk1"/>
                </a:solidFill>
              </a:rPr>
              <a:t>What should I be doing?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Demonstrate how Python Tutor can trace code execution step by step using a straightforward example.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Highlight how Python Tutor visualizes variable states, loops, and function calls.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Emphasize its value as a learning tool for debugging and understanding code behavior.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🎙️ </a:t>
            </a:r>
            <a:r>
              <a:rPr b="1" lang="en">
                <a:solidFill>
                  <a:schemeClr val="dk1"/>
                </a:solidFill>
              </a:rPr>
              <a:t>What should I be saying?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"Python Tutor is a fantastic tool for visualizing how Python code executes step by step. It’s great for understanding how variables change, how loops and functions work, and how data structures evolve during execution."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"Let’s start with a simple example to see how it works. We’ll use a small program that calculates the sum of numbers in a list and prints each intermediate step."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Demo Instructions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2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Example Code:</a:t>
            </a:r>
            <a:br>
              <a:rPr b="1" lang="en">
                <a:solidFill>
                  <a:schemeClr val="dk1"/>
                </a:solidFill>
              </a:rPr>
            </a:br>
            <a:br>
              <a:rPr b="1"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numbers = [1, 2, 3, 4, 5]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total = 0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for num in numbers: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total += num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print(f"Adding {num}: Current total is {total}")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print(f"Final total: {total}")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b="1" lang="en">
                <a:solidFill>
                  <a:schemeClr val="dk1"/>
                </a:solidFill>
              </a:rPr>
              <a:t>Steps:</a:t>
            </a:r>
            <a:br>
              <a:rPr b="1" lang="en">
                <a:solidFill>
                  <a:schemeClr val="dk1"/>
                </a:solidFill>
              </a:rPr>
            </a:br>
            <a:endParaRPr b="1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Copy and paste this code into Python Tutor.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Explain each step as you click through:</a:t>
            </a:r>
            <a:endParaRPr>
              <a:solidFill>
                <a:schemeClr val="dk1"/>
              </a:solidFill>
            </a:endParaRPr>
          </a:p>
          <a:p>
            <a: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</a:pPr>
            <a:r>
              <a:rPr lang="en">
                <a:solidFill>
                  <a:schemeClr val="dk1"/>
                </a:solidFill>
              </a:rPr>
              <a:t>"Here’s the initial state, with </a:t>
            </a: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numbers</a:t>
            </a:r>
            <a:r>
              <a:rPr lang="en">
                <a:solidFill>
                  <a:schemeClr val="dk1"/>
                </a:solidFill>
              </a:rPr>
              <a:t> as our list and </a:t>
            </a: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total</a:t>
            </a:r>
            <a:r>
              <a:rPr lang="en">
                <a:solidFill>
                  <a:schemeClr val="dk1"/>
                </a:solidFill>
              </a:rPr>
              <a:t> set to 0."</a:t>
            </a:r>
            <a:endParaRPr>
              <a:solidFill>
                <a:schemeClr val="dk1"/>
              </a:solidFill>
            </a:endParaRPr>
          </a:p>
          <a:p>
            <a: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</a:pPr>
            <a:r>
              <a:rPr lang="en">
                <a:solidFill>
                  <a:schemeClr val="dk1"/>
                </a:solidFill>
              </a:rPr>
              <a:t>"As we loop through </a:t>
            </a: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numbers</a:t>
            </a:r>
            <a:r>
              <a:rPr lang="en">
                <a:solidFill>
                  <a:schemeClr val="dk1"/>
                </a:solidFill>
              </a:rPr>
              <a:t>, Python Tutor shows how </a:t>
            </a: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total</a:t>
            </a:r>
            <a:r>
              <a:rPr lang="en">
                <a:solidFill>
                  <a:schemeClr val="dk1"/>
                </a:solidFill>
              </a:rPr>
              <a:t> updates after each iteration."</a:t>
            </a:r>
            <a:endParaRPr>
              <a:solidFill>
                <a:schemeClr val="dk1"/>
              </a:solidFill>
            </a:endParaRPr>
          </a:p>
          <a:p>
            <a: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</a:pPr>
            <a:r>
              <a:rPr lang="en">
                <a:solidFill>
                  <a:schemeClr val="dk1"/>
                </a:solidFill>
              </a:rPr>
              <a:t>"We can also see how the value of </a:t>
            </a: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num</a:t>
            </a:r>
            <a:r>
              <a:rPr lang="en">
                <a:solidFill>
                  <a:schemeClr val="dk1"/>
                </a:solidFill>
              </a:rPr>
              <a:t> changes with each iteration of the loop."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b="1" lang="en">
                <a:solidFill>
                  <a:schemeClr val="dk1"/>
                </a:solidFill>
              </a:rPr>
              <a:t>Discussion:</a:t>
            </a:r>
            <a:br>
              <a:rPr b="1" lang="en">
                <a:solidFill>
                  <a:schemeClr val="dk1"/>
                </a:solidFill>
              </a:rPr>
            </a:br>
            <a:endParaRPr b="1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Point out the clear visualization of variables and memory.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Highlight how Python Tutor can help trace logic errors, such as missing updates to variables.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🙌🏽 </a:t>
            </a:r>
            <a:r>
              <a:rPr b="1" lang="en">
                <a:solidFill>
                  <a:schemeClr val="dk1"/>
                </a:solidFill>
              </a:rPr>
              <a:t>How should I engage students?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Ask: "What do you notice about how Python Tutor represents the loop and variable updates?"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Prompt: "What do you think will happen if we remove the </a:t>
            </a: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total += num</a:t>
            </a:r>
            <a:r>
              <a:rPr lang="en">
                <a:solidFill>
                  <a:schemeClr val="dk1"/>
                </a:solidFill>
              </a:rPr>
              <a:t> line? Let’s try that and see what Python Tutor shows us."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Encourage: "Try using Python Tutor for any code you’re unsure about—it’s a great way to debug and understand behavior step by step."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7" name="Shape 1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" name="Google Shape;1218;g32260cd9a57_0_22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9" name="Google Shape;1219;g32260cd9a57_0_2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🌟 </a:t>
            </a:r>
            <a:r>
              <a:rPr b="1" lang="en">
                <a:solidFill>
                  <a:schemeClr val="dk1"/>
                </a:solidFill>
              </a:rPr>
              <a:t>Purpose:</a:t>
            </a:r>
            <a:r>
              <a:rPr lang="en">
                <a:solidFill>
                  <a:schemeClr val="dk1"/>
                </a:solidFill>
              </a:rPr>
              <a:t> Introduce the concept of nodes as the building blocks of linked lists.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✅ </a:t>
            </a:r>
            <a:r>
              <a:rPr b="1" lang="en">
                <a:solidFill>
                  <a:schemeClr val="dk1"/>
                </a:solidFill>
              </a:rPr>
              <a:t>What should I be doing?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Demonstrate defining a </a:t>
            </a: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Node</a:t>
            </a:r>
            <a:r>
              <a:rPr lang="en">
                <a:solidFill>
                  <a:schemeClr val="dk1"/>
                </a:solidFill>
              </a:rPr>
              <a:t> class and initializing instances.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🎙️ </a:t>
            </a:r>
            <a:r>
              <a:rPr b="1" lang="en">
                <a:solidFill>
                  <a:schemeClr val="dk1"/>
                </a:solidFill>
              </a:rPr>
              <a:t>What should I be saying?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A linked list is made up of nodes, each containing a value and a pointer to the next node. Let’s create a simple </a:t>
            </a: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Node</a:t>
            </a:r>
            <a:r>
              <a:rPr lang="en">
                <a:solidFill>
                  <a:schemeClr val="dk1"/>
                </a:solidFill>
              </a:rPr>
              <a:t> class to represent these building blocks.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This is a great opportunity to see how OOP and data structures come together.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🙌🏽 </a:t>
            </a:r>
            <a:r>
              <a:rPr b="1" lang="en">
                <a:solidFill>
                  <a:schemeClr val="dk1"/>
                </a:solidFill>
              </a:rPr>
              <a:t>How should I engage students?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Prompt students: "What attributes or methods might we want to add to this </a:t>
            </a: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Node</a:t>
            </a:r>
            <a:r>
              <a:rPr lang="en">
                <a:solidFill>
                  <a:schemeClr val="dk1"/>
                </a:solidFill>
              </a:rPr>
              <a:t> class to make it more useful?"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g3139e5fa192_0_6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5" name="Google Shape;1045;g3139e5fa192_0_6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🌟 </a:t>
            </a:r>
            <a:r>
              <a:rPr b="1" lang="en">
                <a:solidFill>
                  <a:schemeClr val="dk1"/>
                </a:solidFill>
              </a:rPr>
              <a:t>Purpose:</a:t>
            </a:r>
            <a:r>
              <a:rPr lang="en">
                <a:solidFill>
                  <a:schemeClr val="dk1"/>
                </a:solidFill>
              </a:rPr>
              <a:t> Outline the session's structure and set clear expectations.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✅ </a:t>
            </a:r>
            <a:r>
              <a:rPr b="1" lang="en">
                <a:solidFill>
                  <a:schemeClr val="dk1"/>
                </a:solidFill>
              </a:rPr>
              <a:t>What should I be doing?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Walk students through the schedule.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🎙️ </a:t>
            </a:r>
            <a:r>
              <a:rPr b="1" lang="en">
                <a:solidFill>
                  <a:schemeClr val="dk1"/>
                </a:solidFill>
              </a:rPr>
              <a:t>What should I be saying?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Here’s what we’ll cover today: We’ll start with an overview of OOP in Python, followed by an introduction to linked lists. After a short break, we’ll collaborate on solving problems together, and finally, we’ll wrap up with reflections and reminders.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Today’s focus is on applying these concepts through hands-on practice.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🙌🏽 </a:t>
            </a:r>
            <a:r>
              <a:rPr b="1" lang="en">
                <a:solidFill>
                  <a:schemeClr val="dk1"/>
                </a:solidFill>
              </a:rPr>
              <a:t>How should I engage students?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Ask: "Is there anything you’re particularly looking forward to learning or applying today?"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g32260cd9a57_0_22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6" name="Google Shape;1226;g32260cd9a57_0_22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🌟 </a:t>
            </a:r>
            <a:r>
              <a:rPr b="1" lang="en">
                <a:solidFill>
                  <a:schemeClr val="dk1"/>
                </a:solidFill>
              </a:rPr>
              <a:t>Purpose:</a:t>
            </a:r>
            <a:r>
              <a:rPr lang="en">
                <a:solidFill>
                  <a:schemeClr val="dk1"/>
                </a:solidFill>
              </a:rPr>
              <a:t> Show how to add nodes to a linked list and visualize the process.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✅ </a:t>
            </a:r>
            <a:r>
              <a:rPr b="1" lang="en">
                <a:solidFill>
                  <a:schemeClr val="dk1"/>
                </a:solidFill>
              </a:rPr>
              <a:t>What should I be doing?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Use Python Tutor or a whiteboard to demonstrate the linking process.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🎙️ </a:t>
            </a:r>
            <a:r>
              <a:rPr b="1" lang="en">
                <a:solidFill>
                  <a:schemeClr val="dk1"/>
                </a:solidFill>
              </a:rPr>
              <a:t>What should I be saying?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Let’s add nodes to our linked list and connect them. Each node will point to the next, forming a chain.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This is where pointer management becomes critical—losing track of a pointer can break the entire list.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🙌🏽 </a:t>
            </a:r>
            <a:r>
              <a:rPr b="1" lang="en">
                <a:solidFill>
                  <a:schemeClr val="dk1"/>
                </a:solidFill>
              </a:rPr>
              <a:t>How should I engage students?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Ask: "What do you think happens if we forget to update a pointer? How could we debug that?"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g32260cd9a57_0_22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3" name="Google Shape;1233;g32260cd9a57_0_22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🌟 </a:t>
            </a:r>
            <a:r>
              <a:rPr b="1" lang="en">
                <a:solidFill>
                  <a:schemeClr val="dk1"/>
                </a:solidFill>
              </a:rPr>
              <a:t>Purpose:</a:t>
            </a:r>
            <a:r>
              <a:rPr lang="en">
                <a:solidFill>
                  <a:schemeClr val="dk1"/>
                </a:solidFill>
              </a:rPr>
              <a:t> Engage students in understanding the process of linking nodes in a linked list through a guided discussion.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✅ </a:t>
            </a:r>
            <a:r>
              <a:rPr b="1" lang="en">
                <a:solidFill>
                  <a:schemeClr val="dk1"/>
                </a:solidFill>
              </a:rPr>
              <a:t>What should I be doing?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Facilitate a discussion about how to connect two nodes (</a:t>
            </a: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x</a:t>
            </a:r>
            <a:r>
              <a:rPr lang="en">
                <a:solidFill>
                  <a:schemeClr val="dk1"/>
                </a:solidFill>
              </a:rPr>
              <a:t> and </a:t>
            </a: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y</a:t>
            </a:r>
            <a:r>
              <a:rPr lang="en">
                <a:solidFill>
                  <a:schemeClr val="dk1"/>
                </a:solidFill>
              </a:rPr>
              <a:t>) in a linked list.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Encourage students to think critically about pointer manipulation and its role in creating the list structure.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🎙️ </a:t>
            </a:r>
            <a:r>
              <a:rPr b="1" lang="en">
                <a:solidFill>
                  <a:schemeClr val="dk1"/>
                </a:solidFill>
              </a:rPr>
              <a:t>What should I be saying?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Now that we’ve seen how to create nodes in a linked list, let’s discuss how we can connect two nodes, </a:t>
            </a: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x</a:t>
            </a:r>
            <a:r>
              <a:rPr lang="en">
                <a:solidFill>
                  <a:schemeClr val="dk1"/>
                </a:solidFill>
              </a:rPr>
              <a:t> and </a:t>
            </a: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y</a:t>
            </a:r>
            <a:r>
              <a:rPr lang="en">
                <a:solidFill>
                  <a:schemeClr val="dk1"/>
                </a:solidFill>
              </a:rPr>
              <a:t>, so that </a:t>
            </a: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x</a:t>
            </a:r>
            <a:r>
              <a:rPr lang="en">
                <a:solidFill>
                  <a:schemeClr val="dk1"/>
                </a:solidFill>
              </a:rPr>
              <a:t> points to </a:t>
            </a: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y</a:t>
            </a:r>
            <a:r>
              <a:rPr lang="en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This involves updating the </a:t>
            </a: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next</a:t>
            </a:r>
            <a:r>
              <a:rPr lang="en">
                <a:solidFill>
                  <a:schemeClr val="dk1"/>
                </a:solidFill>
              </a:rPr>
              <a:t> attribute of </a:t>
            </a: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x</a:t>
            </a:r>
            <a:r>
              <a:rPr lang="en">
                <a:solidFill>
                  <a:schemeClr val="dk1"/>
                </a:solidFill>
              </a:rPr>
              <a:t> to reference </a:t>
            </a: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y</a:t>
            </a:r>
            <a:r>
              <a:rPr lang="en">
                <a:solidFill>
                  <a:schemeClr val="dk1"/>
                </a:solidFill>
              </a:rPr>
              <a:t>. In code, this would look like </a:t>
            </a: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x.next = y</a:t>
            </a:r>
            <a:r>
              <a:rPr lang="en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Once connected, </a:t>
            </a: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x</a:t>
            </a:r>
            <a:r>
              <a:rPr lang="en">
                <a:solidFill>
                  <a:schemeClr val="dk1"/>
                </a:solidFill>
              </a:rPr>
              <a:t> becomes the head of the linked list, and </a:t>
            </a: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y</a:t>
            </a:r>
            <a:r>
              <a:rPr lang="en">
                <a:solidFill>
                  <a:schemeClr val="dk1"/>
                </a:solidFill>
              </a:rPr>
              <a:t> is the next node in the sequence.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Why is it important to update the </a:t>
            </a: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next</a:t>
            </a:r>
            <a:r>
              <a:rPr lang="en">
                <a:solidFill>
                  <a:schemeClr val="dk1"/>
                </a:solidFill>
              </a:rPr>
              <a:t> attribute correctly? If we forget to do this, </a:t>
            </a: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x</a:t>
            </a:r>
            <a:r>
              <a:rPr lang="en">
                <a:solidFill>
                  <a:schemeClr val="dk1"/>
                </a:solidFill>
              </a:rPr>
              <a:t> will not point to </a:t>
            </a: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y</a:t>
            </a:r>
            <a:r>
              <a:rPr lang="en">
                <a:solidFill>
                  <a:schemeClr val="dk1"/>
                </a:solidFill>
              </a:rPr>
              <a:t>, and our list will not be properly linked.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🙌🏽 </a:t>
            </a:r>
            <a:r>
              <a:rPr b="1" lang="en">
                <a:solidFill>
                  <a:schemeClr val="dk1"/>
                </a:solidFill>
              </a:rPr>
              <a:t>How should I engage students?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Ask: "What do you think happens in memory when we write </a:t>
            </a: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x.next = y</a:t>
            </a:r>
            <a:r>
              <a:rPr lang="en">
                <a:solidFill>
                  <a:schemeClr val="dk1"/>
                </a:solidFill>
              </a:rPr>
              <a:t>? Can anyone explain it in their own words?"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Prompt: "What would happen if we accidentally set </a:t>
            </a: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x.next = None</a:t>
            </a:r>
            <a:r>
              <a:rPr lang="en">
                <a:solidFill>
                  <a:schemeClr val="dk1"/>
                </a:solidFill>
              </a:rPr>
              <a:t> instead of linking it to </a:t>
            </a: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y</a:t>
            </a:r>
            <a:r>
              <a:rPr lang="en">
                <a:solidFill>
                  <a:schemeClr val="dk1"/>
                </a:solidFill>
              </a:rPr>
              <a:t>?"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6" name="Shape 1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7" name="Google Shape;1237;g32260cd9a57_0_22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8" name="Google Shape;1238;g32260cd9a57_0_2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🌟 </a:t>
            </a:r>
            <a:r>
              <a:rPr b="1" lang="en">
                <a:solidFill>
                  <a:schemeClr val="dk1"/>
                </a:solidFill>
              </a:rPr>
              <a:t>Purpose:</a:t>
            </a:r>
            <a:r>
              <a:rPr lang="en">
                <a:solidFill>
                  <a:schemeClr val="dk1"/>
                </a:solidFill>
              </a:rPr>
              <a:t> Demonstrate how to add nodes to a linked list and visualize the changes using Python Tutor.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✅ </a:t>
            </a:r>
            <a:r>
              <a:rPr b="1" lang="en">
                <a:solidFill>
                  <a:schemeClr val="dk1"/>
                </a:solidFill>
              </a:rPr>
              <a:t>What should I be doing?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Use Python Tutor to show the process of adding nodes to a linked list.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Highlight how pointers are updated when linking nodes together.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Explain each step of the process to help students understand how linked lists function.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🎙️ </a:t>
            </a:r>
            <a:r>
              <a:rPr b="1" lang="en">
                <a:solidFill>
                  <a:schemeClr val="dk1"/>
                </a:solidFill>
              </a:rPr>
              <a:t>What should I be saying?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Let’s see how we can add nodes to a linked list and connect them to form a chain. Each node will have a value and a pointer to the next node in the list.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We’ll use Python Tutor to trace the code step by step and visualize how the nodes and pointers change in memory.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Example Code:</a:t>
            </a:r>
            <a:br>
              <a:rPr b="1"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class Node: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def __init__(self, value):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self.value = value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self.next = None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# Creating nodes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x = Node(2)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y = Node(4)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# Linking nodes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x.next = y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# Printing values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print(x.value)  # Output: 2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print(x.next.value)  # Output: 4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As we run this in Python Tutor, notice how the pointer in </a:t>
            </a: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x</a:t>
            </a:r>
            <a:r>
              <a:rPr lang="en">
                <a:solidFill>
                  <a:schemeClr val="dk1"/>
                </a:solidFill>
              </a:rPr>
              <a:t> points to </a:t>
            </a: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y</a:t>
            </a:r>
            <a:r>
              <a:rPr lang="en">
                <a:solidFill>
                  <a:schemeClr val="dk1"/>
                </a:solidFill>
              </a:rPr>
              <a:t>, effectively linking the nodes.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This process is crucial for creating and maintaining linked lists in your programs.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🙌🏽 </a:t>
            </a:r>
            <a:r>
              <a:rPr b="1" lang="en">
                <a:solidFill>
                  <a:schemeClr val="dk1"/>
                </a:solidFill>
              </a:rPr>
              <a:t>How should I engage students?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Ask: "What do you notice about how Python Tutor represents the pointers and nodes? Does anything surprise you?"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Prompt: "What do you think will happen if we forget to update a pointer? Let’s test that and see the result."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g32260cd9a57_0_22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5" name="Google Shape;1245;g32260cd9a57_0_22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🌟 </a:t>
            </a:r>
            <a:r>
              <a:rPr b="1" lang="en">
                <a:solidFill>
                  <a:schemeClr val="dk1"/>
                </a:solidFill>
              </a:rPr>
              <a:t>Purpose:</a:t>
            </a:r>
            <a:r>
              <a:rPr lang="en">
                <a:solidFill>
                  <a:schemeClr val="dk1"/>
                </a:solidFill>
              </a:rPr>
              <a:t> Teach how to traverse a linked list to find a specific value.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✅ </a:t>
            </a:r>
            <a:r>
              <a:rPr b="1" lang="en">
                <a:solidFill>
                  <a:schemeClr val="dk1"/>
                </a:solidFill>
              </a:rPr>
              <a:t>What should I be doing?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Demonstrate traversing the list and explain the importance of pointer bookkeeping.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🎙️ </a:t>
            </a:r>
            <a:r>
              <a:rPr b="1" lang="en">
                <a:solidFill>
                  <a:schemeClr val="dk1"/>
                </a:solidFill>
              </a:rPr>
              <a:t>What should I be saying?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To find a node, we start at the head and follow the pointers until we reach the target value or the end of the list.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Let’s walk through the code in Python Tutor to see how each step works.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🙌🏽 </a:t>
            </a:r>
            <a:r>
              <a:rPr b="1" lang="en">
                <a:solidFill>
                  <a:schemeClr val="dk1"/>
                </a:solidFill>
              </a:rPr>
              <a:t>How should I engage students?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Prompt: "What challenges might arise when traversing a linked list, and how can we address them?"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0" name="Shape 1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1" name="Google Shape;1251;g33d592c0eba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2" name="Google Shape;1252;g33d592c0eba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🌟 </a:t>
            </a:r>
            <a:r>
              <a:rPr b="1" lang="en">
                <a:solidFill>
                  <a:schemeClr val="dk1"/>
                </a:solidFill>
              </a:rPr>
              <a:t>Purpose:</a:t>
            </a:r>
            <a:r>
              <a:rPr lang="en">
                <a:solidFill>
                  <a:schemeClr val="dk1"/>
                </a:solidFill>
              </a:rPr>
              <a:t> Compare arrays and linked lists to highlight their differences and use cases.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✅ </a:t>
            </a:r>
            <a:r>
              <a:rPr b="1" lang="en">
                <a:solidFill>
                  <a:schemeClr val="dk1"/>
                </a:solidFill>
              </a:rPr>
              <a:t>What should I be doing?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Explain the advantages and limitations of each data structure.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🎙️ </a:t>
            </a:r>
            <a:r>
              <a:rPr b="1" lang="en">
                <a:solidFill>
                  <a:schemeClr val="dk1"/>
                </a:solidFill>
              </a:rPr>
              <a:t>What should I be saying?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Arrays are great for accessing elements quickly by index, but they have a fixed size. Linked lists, on the other hand, can grow dynamically and are better for frequent insertions and deletions.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Imagine an array as a row of lockers—you can access any locker directly, but adding a new one requires rearranging the entire row. A linked list is like a chain, where adding or removing links is much easier.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🙌🏽 </a:t>
            </a:r>
            <a:r>
              <a:rPr b="1" lang="en">
                <a:solidFill>
                  <a:schemeClr val="dk1"/>
                </a:solidFill>
              </a:rPr>
              <a:t>How should I engage students?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Ask: "Can you think of a problem where a linked list would be a better choice than an array?"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8" name="Shape 1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" name="Google Shape;1259;g362ae3c3c02_0_8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0" name="Google Shape;1260;g362ae3c3c02_0_8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6" name="Shape 1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Google Shape;1267;g362ae3c3c0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8" name="Google Shape;1268;g362ae3c3c0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🌟 </a:t>
            </a:r>
            <a:r>
              <a:rPr b="1" lang="en">
                <a:solidFill>
                  <a:schemeClr val="dk1"/>
                </a:solidFill>
              </a:rPr>
              <a:t>Purpose:</a:t>
            </a:r>
            <a:r>
              <a:rPr lang="en">
                <a:solidFill>
                  <a:schemeClr val="dk1"/>
                </a:solidFill>
              </a:rPr>
              <a:t> Introduce the concept of nodes as the building blocks of linked lists.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✅ </a:t>
            </a:r>
            <a:r>
              <a:rPr b="1" lang="en">
                <a:solidFill>
                  <a:schemeClr val="dk1"/>
                </a:solidFill>
              </a:rPr>
              <a:t>What should I be doing?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Demonstrate defining a </a:t>
            </a: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Node</a:t>
            </a:r>
            <a:r>
              <a:rPr lang="en">
                <a:solidFill>
                  <a:schemeClr val="dk1"/>
                </a:solidFill>
              </a:rPr>
              <a:t> class and initializing instances.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🎙️ </a:t>
            </a:r>
            <a:r>
              <a:rPr b="1" lang="en">
                <a:solidFill>
                  <a:schemeClr val="dk1"/>
                </a:solidFill>
              </a:rPr>
              <a:t>What should I be saying?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A linked list is made up of nodes, each containing a value and a pointer to the next node. Let’s create a simple </a:t>
            </a: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Node</a:t>
            </a:r>
            <a:r>
              <a:rPr lang="en">
                <a:solidFill>
                  <a:schemeClr val="dk1"/>
                </a:solidFill>
              </a:rPr>
              <a:t> class to represent these building blocks.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This is a great opportunity to see how OOP and data structures come together.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🙌🏽 </a:t>
            </a:r>
            <a:r>
              <a:rPr b="1" lang="en">
                <a:solidFill>
                  <a:schemeClr val="dk1"/>
                </a:solidFill>
              </a:rPr>
              <a:t>How should I engage students?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Prompt students: "What attributes or methods might we want to add to this </a:t>
            </a: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Node</a:t>
            </a:r>
            <a:r>
              <a:rPr lang="en">
                <a:solidFill>
                  <a:schemeClr val="dk1"/>
                </a:solidFill>
              </a:rPr>
              <a:t> class to make it more useful?"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5" name="Shape 1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6" name="Google Shape;1276;g33d592c0eba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7" name="Google Shape;1277;g33d592c0eba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🌟 </a:t>
            </a:r>
            <a:r>
              <a:rPr b="1" lang="en">
                <a:solidFill>
                  <a:schemeClr val="dk1"/>
                </a:solidFill>
              </a:rPr>
              <a:t>Purpose:</a:t>
            </a:r>
            <a:r>
              <a:rPr lang="en">
                <a:solidFill>
                  <a:schemeClr val="dk1"/>
                </a:solidFill>
              </a:rPr>
              <a:t> Compare arrays and linked lists to highlight their differences and use cases.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✅ </a:t>
            </a:r>
            <a:r>
              <a:rPr b="1" lang="en">
                <a:solidFill>
                  <a:schemeClr val="dk1"/>
                </a:solidFill>
              </a:rPr>
              <a:t>What should I be doing?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Explain the advantages and limitations of each data structure.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🎙️ </a:t>
            </a:r>
            <a:r>
              <a:rPr b="1" lang="en">
                <a:solidFill>
                  <a:schemeClr val="dk1"/>
                </a:solidFill>
              </a:rPr>
              <a:t>What should I be saying?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Arrays are great for accessing elements quickly by index, but they have a fixed size. Linked lists, on the other hand, can grow dynamically and are better for frequent insertions and deletions.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Imagine an array as a row of lockers—you can access any locker directly, but adding a new one requires rearranging the entire row. A linked list is like a chain, where adding or removing links is much easier.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🙌🏽 </a:t>
            </a:r>
            <a:r>
              <a:rPr b="1" lang="en">
                <a:solidFill>
                  <a:schemeClr val="dk1"/>
                </a:solidFill>
              </a:rPr>
              <a:t>How should I engage students?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Ask: "Can you think of a problem where a linked list would be a better choice than an array?"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1" name="Shape 1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2" name="Google Shape;1282;g362ae3c3c02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3" name="Google Shape;1283;g362ae3c3c02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Remember to go over every technique verbally and visually.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9" name="Shape 1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" name="Google Shape;1290;g33d592c0eba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1" name="Google Shape;1291;g33d592c0eba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🌟 </a:t>
            </a:r>
            <a:r>
              <a:rPr b="1" lang="en">
                <a:solidFill>
                  <a:schemeClr val="dk1"/>
                </a:solidFill>
              </a:rPr>
              <a:t>Purpose:</a:t>
            </a:r>
            <a:r>
              <a:rPr lang="en">
                <a:solidFill>
                  <a:schemeClr val="dk1"/>
                </a:solidFill>
              </a:rPr>
              <a:t> Compare arrays and linked lists to highlight their differences and use cases.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✅ </a:t>
            </a:r>
            <a:r>
              <a:rPr b="1" lang="en">
                <a:solidFill>
                  <a:schemeClr val="dk1"/>
                </a:solidFill>
              </a:rPr>
              <a:t>What should I be doing?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Explain the advantages and limitations of each data structure.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🎙️ </a:t>
            </a:r>
            <a:r>
              <a:rPr b="1" lang="en">
                <a:solidFill>
                  <a:schemeClr val="dk1"/>
                </a:solidFill>
              </a:rPr>
              <a:t>What should I be saying?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Arrays are great for accessing elements quickly by index, but they have a fixed size. Linked lists, on the other hand, can grow dynamically and are better for frequent insertions and deletions.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Imagine an array as a row of lockers—you can access any locker directly, but adding a new one requires rearranging the entire row. A linked list is like a chain, where adding or removing links is much easier.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🙌🏽 </a:t>
            </a:r>
            <a:r>
              <a:rPr b="1" lang="en">
                <a:solidFill>
                  <a:schemeClr val="dk1"/>
                </a:solidFill>
              </a:rPr>
              <a:t>How should I engage students?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Ask: "Can you think of a problem where a linked list would be a better choice than an array?"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9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Google Shape;1050;g3139e5fa192_0_6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1" name="Google Shape;1051;g3139e5fa192_0_6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5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g362ae3c3c02_0_6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7" name="Google Shape;1297;g362ae3c3c02_0_6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Link to problem: </a:t>
            </a:r>
            <a:r>
              <a:rPr b="1" lang="en" u="sng">
                <a:solidFill>
                  <a:schemeClr val="hlink"/>
                </a:solidFill>
                <a:hlinkClick r:id="rId2"/>
              </a:rPr>
              <a:t>https://leetcode.com/problems/remove-duplicates-from-sorted-list/</a:t>
            </a:r>
            <a:r>
              <a:rPr b="1" lang="en">
                <a:solidFill>
                  <a:schemeClr val="lt1"/>
                </a:solidFill>
              </a:rPr>
              <a:t> 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2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Google Shape;1303;g362ae3c3c02_0_8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4" name="Google Shape;1304;g362ae3c3c02_0_8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🌟 </a:t>
            </a:r>
            <a:r>
              <a:rPr b="1" lang="en">
                <a:solidFill>
                  <a:schemeClr val="dk1"/>
                </a:solidFill>
              </a:rPr>
              <a:t>Purpose:</a:t>
            </a:r>
            <a:r>
              <a:rPr lang="en">
                <a:solidFill>
                  <a:schemeClr val="dk1"/>
                </a:solidFill>
              </a:rPr>
              <a:t> Teach how to traverse a linked list to find a specific value.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✅ </a:t>
            </a:r>
            <a:r>
              <a:rPr b="1" lang="en">
                <a:solidFill>
                  <a:schemeClr val="dk1"/>
                </a:solidFill>
              </a:rPr>
              <a:t>What should I be doing?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Demonstrate traversing the list and explain the importance of pointer bookkeeping.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🎙️ </a:t>
            </a:r>
            <a:r>
              <a:rPr b="1" lang="en">
                <a:solidFill>
                  <a:schemeClr val="dk1"/>
                </a:solidFill>
              </a:rPr>
              <a:t>What should I be saying?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To find a node, we start at the head and follow the pointers until we reach the target value or the end of the list.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Let’s walk through the code in Python Tutor to see how each step works.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🙌🏽 </a:t>
            </a:r>
            <a:r>
              <a:rPr b="1" lang="en">
                <a:solidFill>
                  <a:schemeClr val="dk1"/>
                </a:solidFill>
              </a:rPr>
              <a:t>How should I engage students?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Prompt: "What challenges might arise when traversing a linked list, and how can we address them?"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8" name="Shape 1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9" name="Google Shape;1309;g362ae3c3c02_0_8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0" name="Google Shape;1310;g362ae3c3c02_0_8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🌟 </a:t>
            </a:r>
            <a:r>
              <a:rPr b="1" lang="en">
                <a:solidFill>
                  <a:schemeClr val="dk1"/>
                </a:solidFill>
              </a:rPr>
              <a:t>Purpose:</a:t>
            </a:r>
            <a:r>
              <a:rPr lang="en">
                <a:solidFill>
                  <a:schemeClr val="dk1"/>
                </a:solidFill>
              </a:rPr>
              <a:t> Teach how to traverse a linked list to find a specific value.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✅ </a:t>
            </a:r>
            <a:r>
              <a:rPr b="1" lang="en">
                <a:solidFill>
                  <a:schemeClr val="dk1"/>
                </a:solidFill>
              </a:rPr>
              <a:t>What should I be doing?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Demonstrate traversing the list and explain the importance of pointer bookkeeping.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🎙️ </a:t>
            </a:r>
            <a:r>
              <a:rPr b="1" lang="en">
                <a:solidFill>
                  <a:schemeClr val="dk1"/>
                </a:solidFill>
              </a:rPr>
              <a:t>What should I be saying?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To find a node, we start at the head and follow the pointers until we reach the target value or the end of the list.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Let’s walk through the code in Python Tutor to see how each step works.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🙌🏽 </a:t>
            </a:r>
            <a:r>
              <a:rPr b="1" lang="en">
                <a:solidFill>
                  <a:schemeClr val="dk1"/>
                </a:solidFill>
              </a:rPr>
              <a:t>How should I engage students?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Prompt: "What challenges might arise when traversing a linked list, and how can we address them?"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4" name="Shape 1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5" name="Google Shape;1315;g362ae3c3c02_0_8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6" name="Google Shape;1316;g362ae3c3c02_0_8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Link to problem: </a:t>
            </a:r>
            <a:r>
              <a:rPr b="1" lang="en" u="sng">
                <a:solidFill>
                  <a:schemeClr val="hlink"/>
                </a:solidFill>
                <a:hlinkClick r:id="rId2"/>
              </a:rPr>
              <a:t>https://leetcode.com/problems/remove-duplicates-from-sorted-list/</a:t>
            </a:r>
            <a:r>
              <a:rPr b="1" lang="en">
                <a:solidFill>
                  <a:schemeClr val="lt1"/>
                </a:solidFill>
              </a:rPr>
              <a:t> </a:t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1" name="Shape 1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2" name="Google Shape;1322;g362ae3c3c02_0_8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3" name="Google Shape;1323;g362ae3c3c02_0_8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9" name="Shape 1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0" name="Google Shape;1330;g32260cd9a57_0_2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1" name="Google Shape;1331;g32260cd9a57_0_2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🌟 Purpose:</a:t>
            </a:r>
            <a:r>
              <a:rPr lang="en">
                <a:solidFill>
                  <a:schemeClr val="dk1"/>
                </a:solidFill>
              </a:rPr>
              <a:t> Provide a short break to refresh and re-energize.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✅ What should I be doing?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Announce the break and remind students to return on time.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Play the countdown timer video (be sure to share sound).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🎙️ What should I be saying?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Let’s take 5 minutes to step away from the screen. Be sure to return promptly.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5" name="Shape 1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6" name="Google Shape;1336;g32260cd9a57_0_2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7" name="Google Shape;1337;g32260cd9a57_0_2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1" name="Shape 1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2" name="Google Shape;1342;g32260cd9a57_0_2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3" name="Google Shape;1343;g32260cd9a57_0_2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8" name="Shape 1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9" name="Google Shape;1349;g32260cd9a57_0_2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0" name="Google Shape;1350;g32260cd9a57_0_2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4" name="Shape 1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5" name="Google Shape;1355;g32260cd9a57_0_2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6" name="Google Shape;1356;g32260cd9a57_0_2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🌟 Purpose:</a:t>
            </a:r>
            <a:r>
              <a:rPr lang="en">
                <a:solidFill>
                  <a:schemeClr val="dk1"/>
                </a:solidFill>
              </a:rPr>
              <a:t> End the session on a positive note.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✅ What should I be doing?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Prompt students to share their reflections in the chat.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🎙️ What should I be saying?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Let’s celebrate your wins. Share one good thing you learned or accomplished today!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🙌🏽 How should I engage students?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Read a few responses aloud and celebrate with enthusiasm.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5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Google Shape;1056;g32260cd9a57_0_10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7" name="Google Shape;1057;g32260cd9a57_0_10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🌟 Purpose:</a:t>
            </a:r>
            <a:r>
              <a:rPr lang="en">
                <a:solidFill>
                  <a:schemeClr val="dk1"/>
                </a:solidFill>
              </a:rPr>
              <a:t> Encourage visual engagement to foster connection during the session.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✅ What should I be doing?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Prompt students to enable their cameras and submit the entry ticket.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🎙️ What should I be saying?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Let’s kick off our session by turning on our cameras!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Also, don’t forget to fill out the entry ticket to help us organize breakout rooms later.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🙌🏽 How should I engage students?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Use humor or compliments: "Let’s see those smiles!"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Acknowledge and thank students who turn on their cameras.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9" name="Shape 1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0" name="Google Shape;1360;g362ae3c3c02_0_8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1" name="Google Shape;1361;g362ae3c3c02_0_8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7" name="Shape 1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8" name="Google Shape;1368;g362ae3c3c02_0_8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9" name="Google Shape;1369;g362ae3c3c02_0_8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6" name="Shape 1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7" name="Google Shape;1377;g362ae3c3c02_0_8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8" name="Google Shape;1378;g362ae3c3c02_0_8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Answer (2)</a:t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7" name="Shape 1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8" name="Google Shape;1388;g32260cd9a57_0_3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9" name="Google Shape;1389;g32260cd9a57_0_3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🌟 Purpose:</a:t>
            </a:r>
            <a:r>
              <a:rPr lang="en">
                <a:solidFill>
                  <a:schemeClr val="dk1"/>
                </a:solidFill>
              </a:rPr>
              <a:t> Gather feedback to improve future sessions.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✅ What should I be doing?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Share the survey link and emphasize its importance.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🎙️ What should I be saying?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Your feedback helps us make these sessions even better. Please take a moment to complete the survey.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🙌🏽 How should I engage students?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Thank students for their input and explain how feedback has been used in the past.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5" name="Shape 1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6" name="Google Shape;1396;g32260cd9a57_0_3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7" name="Google Shape;1397;g32260cd9a57_0_3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🌟 Purpose:</a:t>
            </a:r>
            <a:r>
              <a:rPr lang="en">
                <a:solidFill>
                  <a:schemeClr val="dk1"/>
                </a:solidFill>
              </a:rPr>
              <a:t> Provide a short break to refresh and re-energize.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✅ What should I be doing?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Announce the break and remind students to return on time.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Play the countdown timer video (be sure to share sound).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🎙️ What should I be saying?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Let’s take 5 minutes to step away from the screen. Be sure to return promptly.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4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Google Shape;1065;g32260cd9a57_0_10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6" name="Google Shape;1066;g32260cd9a57_0_10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2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Google Shape;1073;g32260cd9a57_0_10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4" name="Google Shape;1074;g32260cd9a57_0_10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🌟 Purpose:</a:t>
            </a:r>
            <a:r>
              <a:rPr lang="en">
                <a:solidFill>
                  <a:schemeClr val="dk1"/>
                </a:solidFill>
              </a:rPr>
              <a:t> Share feedback from the previous session and highlight areas of success and improvement.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✅ What should I be doing?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Summarize feedback from the previous session's survey and present key takeaways.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🎙️ What should I be saying?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From your feedback, it seems many of you enjoyed [highlighted aspect]. One suggestion was [area for improvement]. We’ll work on that today.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🙌🏽 How should I engage students?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Ask: "Does anyone have additional feedback or suggestions?"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9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Google Shape;1080;g362be09563e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1" name="Google Shape;1081;g362be09563e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8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g32260cd9a57_0_2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0" name="Google Shape;1090;g32260cd9a57_0_2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g32260cd9a57_0_2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6" name="Google Shape;1096;g32260cd9a57_0_2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🌟 </a:t>
            </a:r>
            <a:r>
              <a:rPr b="1" lang="en">
                <a:solidFill>
                  <a:schemeClr val="dk1"/>
                </a:solidFill>
              </a:rPr>
              <a:t>Purpose:</a:t>
            </a:r>
            <a:r>
              <a:rPr lang="en">
                <a:solidFill>
                  <a:schemeClr val="dk1"/>
                </a:solidFill>
              </a:rPr>
              <a:t> Introduce the concept of classes as blueprints for objects.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✅ </a:t>
            </a:r>
            <a:r>
              <a:rPr b="1" lang="en">
                <a:solidFill>
                  <a:schemeClr val="dk1"/>
                </a:solidFill>
              </a:rPr>
              <a:t>What should I be doing?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Explain the basics of classes and their role in OOP.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🎙️ </a:t>
            </a:r>
            <a:r>
              <a:rPr b="1" lang="en">
                <a:solidFill>
                  <a:schemeClr val="dk1"/>
                </a:solidFill>
              </a:rPr>
              <a:t>What should I be saying?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A class is a blueprint for creating objects. It defines attributes and methods that describe the data and behaviors of an object.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For example, a class for a car might include attributes like color and make, and methods like start and stop.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🙌🏽 </a:t>
            </a:r>
            <a:r>
              <a:rPr b="1" lang="en">
                <a:solidFill>
                  <a:schemeClr val="dk1"/>
                </a:solidFill>
              </a:rPr>
              <a:t>How should I engage students?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Ask: "Can you think of a real-world object that could be modeled as a class? What attributes and methods would it have?"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7.png"/><Relationship Id="rId3" Type="http://schemas.openxmlformats.org/officeDocument/2006/relationships/image" Target="../media/image24.png"/><Relationship Id="rId4" Type="http://schemas.openxmlformats.org/officeDocument/2006/relationships/image" Target="../media/image9.png"/></Relationships>
</file>

<file path=ppt/slideLayouts/_rels/slideLayout10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7.png"/><Relationship Id="rId3" Type="http://schemas.openxmlformats.org/officeDocument/2006/relationships/image" Target="../media/image9.png"/><Relationship Id="rId4" Type="http://schemas.openxmlformats.org/officeDocument/2006/relationships/image" Target="../media/image27.png"/></Relationships>
</file>

<file path=ppt/slideLayouts/_rels/slideLayout10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7.png"/><Relationship Id="rId3" Type="http://schemas.openxmlformats.org/officeDocument/2006/relationships/image" Target="../media/image9.png"/></Relationships>
</file>

<file path=ppt/slideLayouts/_rels/slideLayout10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7.png"/><Relationship Id="rId3" Type="http://schemas.openxmlformats.org/officeDocument/2006/relationships/image" Target="../media/image9.png"/></Relationships>
</file>

<file path=ppt/slideLayouts/_rels/slideLayout10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6.png"/><Relationship Id="rId3" Type="http://schemas.openxmlformats.org/officeDocument/2006/relationships/image" Target="../media/image9.png"/></Relationships>
</file>

<file path=ppt/slideLayouts/_rels/slideLayout10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6.png"/><Relationship Id="rId3" Type="http://schemas.openxmlformats.org/officeDocument/2006/relationships/image" Target="../media/image9.png"/><Relationship Id="rId4" Type="http://schemas.openxmlformats.org/officeDocument/2006/relationships/image" Target="../media/image171.png"/></Relationships>
</file>

<file path=ppt/slideLayouts/_rels/slideLayout10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6.png"/><Relationship Id="rId3" Type="http://schemas.openxmlformats.org/officeDocument/2006/relationships/image" Target="../media/image9.png"/><Relationship Id="rId4" Type="http://schemas.openxmlformats.org/officeDocument/2006/relationships/image" Target="../media/image164.png"/></Relationships>
</file>

<file path=ppt/slideLayouts/_rels/slideLayout10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6.png"/><Relationship Id="rId3" Type="http://schemas.openxmlformats.org/officeDocument/2006/relationships/image" Target="../media/image31.png"/><Relationship Id="rId4" Type="http://schemas.openxmlformats.org/officeDocument/2006/relationships/image" Target="../media/image9.png"/><Relationship Id="rId5" Type="http://schemas.openxmlformats.org/officeDocument/2006/relationships/image" Target="../media/image2.png"/></Relationships>
</file>

<file path=ppt/slideLayouts/_rels/slideLayout10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5.png"/><Relationship Id="rId3" Type="http://schemas.openxmlformats.org/officeDocument/2006/relationships/image" Target="../media/image2.png"/><Relationship Id="rId4" Type="http://schemas.openxmlformats.org/officeDocument/2006/relationships/image" Target="../media/image9.png"/><Relationship Id="rId5" Type="http://schemas.openxmlformats.org/officeDocument/2006/relationships/image" Target="../media/image48.png"/></Relationships>
</file>

<file path=ppt/slideLayouts/_rels/slideLayout10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31.png"/><Relationship Id="rId3" Type="http://schemas.openxmlformats.org/officeDocument/2006/relationships/image" Target="../media/image21.png"/><Relationship Id="rId4" Type="http://schemas.openxmlformats.org/officeDocument/2006/relationships/image" Target="../media/image33.png"/><Relationship Id="rId5" Type="http://schemas.openxmlformats.org/officeDocument/2006/relationships/image" Target="../media/image9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54.png"/><Relationship Id="rId3" Type="http://schemas.openxmlformats.org/officeDocument/2006/relationships/image" Target="../media/image30.png"/><Relationship Id="rId4" Type="http://schemas.openxmlformats.org/officeDocument/2006/relationships/image" Target="../media/image23.png"/><Relationship Id="rId5" Type="http://schemas.openxmlformats.org/officeDocument/2006/relationships/image" Target="../media/image9.png"/></Relationships>
</file>

<file path=ppt/slideLayouts/_rels/slideLayout1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5.png"/><Relationship Id="rId3" Type="http://schemas.openxmlformats.org/officeDocument/2006/relationships/image" Target="../media/image21.png"/><Relationship Id="rId4" Type="http://schemas.openxmlformats.org/officeDocument/2006/relationships/image" Target="../media/image39.png"/><Relationship Id="rId5" Type="http://schemas.openxmlformats.org/officeDocument/2006/relationships/image" Target="../media/image9.png"/></Relationships>
</file>

<file path=ppt/slideLayouts/_rels/slideLayout1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5.png"/><Relationship Id="rId3" Type="http://schemas.openxmlformats.org/officeDocument/2006/relationships/image" Target="../media/image2.png"/><Relationship Id="rId4" Type="http://schemas.openxmlformats.org/officeDocument/2006/relationships/image" Target="../media/image38.png"/><Relationship Id="rId5" Type="http://schemas.openxmlformats.org/officeDocument/2006/relationships/image" Target="../media/image9.png"/></Relationships>
</file>

<file path=ppt/slideLayouts/_rels/slideLayout1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5.png"/><Relationship Id="rId3" Type="http://schemas.openxmlformats.org/officeDocument/2006/relationships/image" Target="../media/image2.png"/><Relationship Id="rId4" Type="http://schemas.openxmlformats.org/officeDocument/2006/relationships/image" Target="../media/image9.png"/><Relationship Id="rId5" Type="http://schemas.openxmlformats.org/officeDocument/2006/relationships/image" Target="../media/image38.png"/></Relationships>
</file>

<file path=ppt/slideLayouts/_rels/slideLayout1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5.png"/><Relationship Id="rId3" Type="http://schemas.openxmlformats.org/officeDocument/2006/relationships/image" Target="../media/image21.png"/><Relationship Id="rId4" Type="http://schemas.openxmlformats.org/officeDocument/2006/relationships/image" Target="../media/image29.png"/><Relationship Id="rId5" Type="http://schemas.openxmlformats.org/officeDocument/2006/relationships/image" Target="../media/image9.png"/></Relationships>
</file>

<file path=ppt/slideLayouts/_rels/slideLayout1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54.png"/><Relationship Id="rId3" Type="http://schemas.openxmlformats.org/officeDocument/2006/relationships/image" Target="../media/image21.png"/><Relationship Id="rId4" Type="http://schemas.openxmlformats.org/officeDocument/2006/relationships/image" Target="../media/image55.png"/><Relationship Id="rId5" Type="http://schemas.openxmlformats.org/officeDocument/2006/relationships/image" Target="../media/image9.png"/></Relationships>
</file>

<file path=ppt/slideLayouts/_rels/slideLayout1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26.png"/></Relationships>
</file>

<file path=ppt/slideLayouts/_rels/slideLayout1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36.png"/><Relationship Id="rId3" Type="http://schemas.openxmlformats.org/officeDocument/2006/relationships/image" Target="../media/image21.png"/></Relationships>
</file>

<file path=ppt/slideLayouts/_rels/slideLayout1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5.png"/></Relationships>
</file>

<file path=ppt/slideLayouts/_rels/slideLayout1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6.png"/></Relationships>
</file>

<file path=ppt/slideLayouts/_rels/slideLayout1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06.png"/><Relationship Id="rId3" Type="http://schemas.openxmlformats.org/officeDocument/2006/relationships/image" Target="../media/image186.png"/></Relationships>
</file>

<file path=ppt/slideLayouts/_rels/slideLayout1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54.png"/><Relationship Id="rId3" Type="http://schemas.openxmlformats.org/officeDocument/2006/relationships/image" Target="../media/image21.png"/><Relationship Id="rId4" Type="http://schemas.openxmlformats.org/officeDocument/2006/relationships/image" Target="../media/image55.png"/><Relationship Id="rId5" Type="http://schemas.openxmlformats.org/officeDocument/2006/relationships/image" Target="../media/image9.png"/></Relationships>
</file>

<file path=ppt/slideLayouts/_rels/slideLayout1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24.png"/><Relationship Id="rId3" Type="http://schemas.openxmlformats.org/officeDocument/2006/relationships/image" Target="../media/image6.png"/></Relationships>
</file>

<file path=ppt/slideLayouts/_rels/slideLayout1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89.png"/></Relationships>
</file>

<file path=ppt/slideLayouts/_rels/slideLayout1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0.png"/><Relationship Id="rId3" Type="http://schemas.openxmlformats.org/officeDocument/2006/relationships/image" Target="../media/image9.png"/></Relationships>
</file>

<file path=ppt/slideLayouts/_rels/slideLayout1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Layouts/_rels/slideLayout1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0.png"/><Relationship Id="rId3" Type="http://schemas.openxmlformats.org/officeDocument/2006/relationships/image" Target="../media/image9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5.png"/><Relationship Id="rId4" Type="http://schemas.openxmlformats.org/officeDocument/2006/relationships/image" Target="../media/image9.png"/><Relationship Id="rId5" Type="http://schemas.openxmlformats.org/officeDocument/2006/relationships/image" Target="../media/image10.png"/></Relationships>
</file>

<file path=ppt/slideLayouts/_rels/slideLayout1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9.png"/></Relationships>
</file>

<file path=ppt/slideLayouts/_rels/slideLayout1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90.png"/><Relationship Id="rId3" Type="http://schemas.openxmlformats.org/officeDocument/2006/relationships/image" Target="../media/image195.png"/><Relationship Id="rId4" Type="http://schemas.openxmlformats.org/officeDocument/2006/relationships/image" Target="../media/image187.png"/><Relationship Id="rId5" Type="http://schemas.openxmlformats.org/officeDocument/2006/relationships/image" Target="../media/image48.png"/></Relationships>
</file>

<file path=ppt/slideLayouts/_rels/slideLayout1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90.png"/><Relationship Id="rId3" Type="http://schemas.openxmlformats.org/officeDocument/2006/relationships/image" Target="../media/image192.png"/><Relationship Id="rId4" Type="http://schemas.openxmlformats.org/officeDocument/2006/relationships/image" Target="../media/image201.png"/><Relationship Id="rId5" Type="http://schemas.openxmlformats.org/officeDocument/2006/relationships/image" Target="../media/image187.png"/></Relationships>
</file>

<file path=ppt/slideLayouts/_rels/slideLayout1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99.png"/><Relationship Id="rId3" Type="http://schemas.openxmlformats.org/officeDocument/2006/relationships/image" Target="../media/image200.png"/></Relationships>
</file>

<file path=ppt/slideLayouts/_rels/slideLayout1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5.png"/><Relationship Id="rId3" Type="http://schemas.openxmlformats.org/officeDocument/2006/relationships/image" Target="../media/image2.png"/><Relationship Id="rId4" Type="http://schemas.openxmlformats.org/officeDocument/2006/relationships/image" Target="../media/image9.png"/><Relationship Id="rId5" Type="http://schemas.openxmlformats.org/officeDocument/2006/relationships/image" Target="../media/image48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5.png"/><Relationship Id="rId3" Type="http://schemas.openxmlformats.org/officeDocument/2006/relationships/image" Target="../media/image6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24.png"/><Relationship Id="rId3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png"/><Relationship Id="rId3" Type="http://schemas.openxmlformats.org/officeDocument/2006/relationships/image" Target="../media/image2.png"/><Relationship Id="rId4" Type="http://schemas.openxmlformats.org/officeDocument/2006/relationships/image" Target="../media/image9.png"/><Relationship Id="rId5" Type="http://schemas.openxmlformats.org/officeDocument/2006/relationships/image" Target="../media/image1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15.png"/><Relationship Id="rId4" Type="http://schemas.openxmlformats.org/officeDocument/2006/relationships/image" Target="../media/image9.png"/><Relationship Id="rId5" Type="http://schemas.openxmlformats.org/officeDocument/2006/relationships/image" Target="../media/image10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15.png"/><Relationship Id="rId4" Type="http://schemas.openxmlformats.org/officeDocument/2006/relationships/image" Target="../media/image10.png"/><Relationship Id="rId5" Type="http://schemas.openxmlformats.org/officeDocument/2006/relationships/image" Target="../media/image9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Relationship Id="rId3" Type="http://schemas.openxmlformats.org/officeDocument/2006/relationships/image" Target="../media/image24.png"/><Relationship Id="rId4" Type="http://schemas.openxmlformats.org/officeDocument/2006/relationships/image" Target="../media/image9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Relationship Id="rId3" Type="http://schemas.openxmlformats.org/officeDocument/2006/relationships/image" Target="../media/image9.png"/><Relationship Id="rId4" Type="http://schemas.openxmlformats.org/officeDocument/2006/relationships/image" Target="../media/image27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Relationship Id="rId3" Type="http://schemas.openxmlformats.org/officeDocument/2006/relationships/image" Target="../media/image9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Relationship Id="rId3" Type="http://schemas.openxmlformats.org/officeDocument/2006/relationships/image" Target="../media/image9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png"/><Relationship Id="rId3" Type="http://schemas.openxmlformats.org/officeDocument/2006/relationships/image" Target="../media/image9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6.png"/><Relationship Id="rId3" Type="http://schemas.openxmlformats.org/officeDocument/2006/relationships/image" Target="../media/image31.png"/><Relationship Id="rId4" Type="http://schemas.openxmlformats.org/officeDocument/2006/relationships/image" Target="../media/image9.png"/><Relationship Id="rId5" Type="http://schemas.openxmlformats.org/officeDocument/2006/relationships/image" Target="../media/image2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5.png"/><Relationship Id="rId3" Type="http://schemas.openxmlformats.org/officeDocument/2006/relationships/image" Target="../media/image2.png"/><Relationship Id="rId4" Type="http://schemas.openxmlformats.org/officeDocument/2006/relationships/image" Target="../media/image9.png"/><Relationship Id="rId5" Type="http://schemas.openxmlformats.org/officeDocument/2006/relationships/image" Target="../media/image48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1.png"/><Relationship Id="rId3" Type="http://schemas.openxmlformats.org/officeDocument/2006/relationships/image" Target="../media/image21.png"/><Relationship Id="rId4" Type="http://schemas.openxmlformats.org/officeDocument/2006/relationships/image" Target="../media/image33.png"/><Relationship Id="rId5" Type="http://schemas.openxmlformats.org/officeDocument/2006/relationships/image" Target="../media/image9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4.png"/><Relationship Id="rId3" Type="http://schemas.openxmlformats.org/officeDocument/2006/relationships/image" Target="../media/image30.png"/><Relationship Id="rId4" Type="http://schemas.openxmlformats.org/officeDocument/2006/relationships/image" Target="../media/image23.png"/><Relationship Id="rId5" Type="http://schemas.openxmlformats.org/officeDocument/2006/relationships/image" Target="../media/image9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5.png"/><Relationship Id="rId3" Type="http://schemas.openxmlformats.org/officeDocument/2006/relationships/image" Target="../media/image21.png"/><Relationship Id="rId4" Type="http://schemas.openxmlformats.org/officeDocument/2006/relationships/image" Target="../media/image39.png"/><Relationship Id="rId5" Type="http://schemas.openxmlformats.org/officeDocument/2006/relationships/image" Target="../media/image9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2.png"/><Relationship Id="rId4" Type="http://schemas.openxmlformats.org/officeDocument/2006/relationships/image" Target="../media/image38.png"/><Relationship Id="rId5" Type="http://schemas.openxmlformats.org/officeDocument/2006/relationships/image" Target="../media/image9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2.png"/><Relationship Id="rId4" Type="http://schemas.openxmlformats.org/officeDocument/2006/relationships/image" Target="../media/image9.png"/><Relationship Id="rId5" Type="http://schemas.openxmlformats.org/officeDocument/2006/relationships/image" Target="../media/image38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5.png"/><Relationship Id="rId3" Type="http://schemas.openxmlformats.org/officeDocument/2006/relationships/image" Target="../media/image21.png"/><Relationship Id="rId4" Type="http://schemas.openxmlformats.org/officeDocument/2006/relationships/image" Target="../media/image29.png"/><Relationship Id="rId5" Type="http://schemas.openxmlformats.org/officeDocument/2006/relationships/image" Target="../media/image9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5.png"/><Relationship Id="rId3" Type="http://schemas.openxmlformats.org/officeDocument/2006/relationships/image" Target="../media/image21.png"/><Relationship Id="rId4" Type="http://schemas.openxmlformats.org/officeDocument/2006/relationships/image" Target="../media/image9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4.png"/><Relationship Id="rId3" Type="http://schemas.openxmlformats.org/officeDocument/2006/relationships/image" Target="../media/image21.png"/><Relationship Id="rId4" Type="http://schemas.openxmlformats.org/officeDocument/2006/relationships/image" Target="../media/image55.png"/><Relationship Id="rId5" Type="http://schemas.openxmlformats.org/officeDocument/2006/relationships/image" Target="../media/image9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Relationship Id="rId3" Type="http://schemas.openxmlformats.org/officeDocument/2006/relationships/image" Target="../media/image34.png"/><Relationship Id="rId4" Type="http://schemas.openxmlformats.org/officeDocument/2006/relationships/image" Target="../media/image32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26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6.png"/><Relationship Id="rId3" Type="http://schemas.openxmlformats.org/officeDocument/2006/relationships/image" Target="../media/image21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5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2.png"/><Relationship Id="rId3" Type="http://schemas.openxmlformats.org/officeDocument/2006/relationships/image" Target="../media/image15.png"/><Relationship Id="rId4" Type="http://schemas.openxmlformats.org/officeDocument/2006/relationships/image" Target="../media/image9.png"/><Relationship Id="rId5" Type="http://schemas.openxmlformats.org/officeDocument/2006/relationships/image" Target="../media/image45.png"/><Relationship Id="rId6" Type="http://schemas.openxmlformats.org/officeDocument/2006/relationships/image" Target="../media/image59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5.png"/><Relationship Id="rId3" Type="http://schemas.openxmlformats.org/officeDocument/2006/relationships/image" Target="../media/image6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24.png"/><Relationship Id="rId3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6.png"/><Relationship Id="rId3" Type="http://schemas.openxmlformats.org/officeDocument/2006/relationships/image" Target="../media/image2.png"/><Relationship Id="rId4" Type="http://schemas.openxmlformats.org/officeDocument/2006/relationships/image" Target="../media/image9.png"/><Relationship Id="rId5" Type="http://schemas.openxmlformats.org/officeDocument/2006/relationships/image" Target="../media/image12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Relationship Id="rId3" Type="http://schemas.openxmlformats.org/officeDocument/2006/relationships/image" Target="../media/image15.png"/><Relationship Id="rId4" Type="http://schemas.openxmlformats.org/officeDocument/2006/relationships/image" Target="../media/image9.png"/><Relationship Id="rId5" Type="http://schemas.openxmlformats.org/officeDocument/2006/relationships/image" Target="../media/image10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Relationship Id="rId3" Type="http://schemas.openxmlformats.org/officeDocument/2006/relationships/image" Target="../media/image15.png"/><Relationship Id="rId4" Type="http://schemas.openxmlformats.org/officeDocument/2006/relationships/image" Target="../media/image10.png"/><Relationship Id="rId5" Type="http://schemas.openxmlformats.org/officeDocument/2006/relationships/image" Target="../media/image9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7.png"/><Relationship Id="rId3" Type="http://schemas.openxmlformats.org/officeDocument/2006/relationships/image" Target="../media/image24.png"/><Relationship Id="rId4" Type="http://schemas.openxmlformats.org/officeDocument/2006/relationships/image" Target="../media/image9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7.png"/><Relationship Id="rId3" Type="http://schemas.openxmlformats.org/officeDocument/2006/relationships/image" Target="../media/image9.png"/><Relationship Id="rId4" Type="http://schemas.openxmlformats.org/officeDocument/2006/relationships/image" Target="../media/image27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7.png"/><Relationship Id="rId3" Type="http://schemas.openxmlformats.org/officeDocument/2006/relationships/image" Target="../media/image9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7.png"/><Relationship Id="rId3" Type="http://schemas.openxmlformats.org/officeDocument/2006/relationships/image" Target="../media/image9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6.png"/><Relationship Id="rId3" Type="http://schemas.openxmlformats.org/officeDocument/2006/relationships/image" Target="../media/image9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6.png"/><Relationship Id="rId3" Type="http://schemas.openxmlformats.org/officeDocument/2006/relationships/image" Target="../media/image31.png"/><Relationship Id="rId4" Type="http://schemas.openxmlformats.org/officeDocument/2006/relationships/image" Target="../media/image9.png"/><Relationship Id="rId5" Type="http://schemas.openxmlformats.org/officeDocument/2006/relationships/image" Target="../media/image2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5.png"/><Relationship Id="rId3" Type="http://schemas.openxmlformats.org/officeDocument/2006/relationships/image" Target="../media/image2.png"/><Relationship Id="rId4" Type="http://schemas.openxmlformats.org/officeDocument/2006/relationships/image" Target="../media/image9.png"/><Relationship Id="rId5" Type="http://schemas.openxmlformats.org/officeDocument/2006/relationships/image" Target="../media/image48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1.png"/><Relationship Id="rId3" Type="http://schemas.openxmlformats.org/officeDocument/2006/relationships/image" Target="../media/image21.png"/><Relationship Id="rId4" Type="http://schemas.openxmlformats.org/officeDocument/2006/relationships/image" Target="../media/image33.png"/><Relationship Id="rId5" Type="http://schemas.openxmlformats.org/officeDocument/2006/relationships/image" Target="../media/image9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4.png"/><Relationship Id="rId3" Type="http://schemas.openxmlformats.org/officeDocument/2006/relationships/image" Target="../media/image30.png"/><Relationship Id="rId4" Type="http://schemas.openxmlformats.org/officeDocument/2006/relationships/image" Target="../media/image23.png"/><Relationship Id="rId5" Type="http://schemas.openxmlformats.org/officeDocument/2006/relationships/image" Target="../media/image9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5.png"/><Relationship Id="rId3" Type="http://schemas.openxmlformats.org/officeDocument/2006/relationships/image" Target="../media/image21.png"/><Relationship Id="rId4" Type="http://schemas.openxmlformats.org/officeDocument/2006/relationships/image" Target="../media/image39.png"/><Relationship Id="rId5" Type="http://schemas.openxmlformats.org/officeDocument/2006/relationships/image" Target="../media/image9.pn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Relationship Id="rId3" Type="http://schemas.openxmlformats.org/officeDocument/2006/relationships/image" Target="../media/image2.png"/><Relationship Id="rId4" Type="http://schemas.openxmlformats.org/officeDocument/2006/relationships/image" Target="../media/image38.png"/><Relationship Id="rId5" Type="http://schemas.openxmlformats.org/officeDocument/2006/relationships/image" Target="../media/image9.pn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Relationship Id="rId3" Type="http://schemas.openxmlformats.org/officeDocument/2006/relationships/image" Target="../media/image2.png"/><Relationship Id="rId4" Type="http://schemas.openxmlformats.org/officeDocument/2006/relationships/image" Target="../media/image9.png"/><Relationship Id="rId5" Type="http://schemas.openxmlformats.org/officeDocument/2006/relationships/image" Target="../media/image38.png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5.png"/><Relationship Id="rId3" Type="http://schemas.openxmlformats.org/officeDocument/2006/relationships/image" Target="../media/image21.png"/><Relationship Id="rId4" Type="http://schemas.openxmlformats.org/officeDocument/2006/relationships/image" Target="../media/image29.png"/><Relationship Id="rId5" Type="http://schemas.openxmlformats.org/officeDocument/2006/relationships/image" Target="../media/image9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4.png"/><Relationship Id="rId3" Type="http://schemas.openxmlformats.org/officeDocument/2006/relationships/image" Target="../media/image21.png"/><Relationship Id="rId4" Type="http://schemas.openxmlformats.org/officeDocument/2006/relationships/image" Target="../media/image55.png"/><Relationship Id="rId5" Type="http://schemas.openxmlformats.org/officeDocument/2006/relationships/image" Target="../media/image9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.png"/><Relationship Id="rId3" Type="http://schemas.openxmlformats.org/officeDocument/2006/relationships/image" Target="../media/image34.png"/><Relationship Id="rId4" Type="http://schemas.openxmlformats.org/officeDocument/2006/relationships/image" Target="../media/image32.pn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26.pn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6.png"/><Relationship Id="rId3" Type="http://schemas.openxmlformats.org/officeDocument/2006/relationships/image" Target="../media/image21.png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5.png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2.png"/><Relationship Id="rId3" Type="http://schemas.openxmlformats.org/officeDocument/2006/relationships/image" Target="../media/image15.png"/><Relationship Id="rId4" Type="http://schemas.openxmlformats.org/officeDocument/2006/relationships/image" Target="../media/image9.png"/><Relationship Id="rId5" Type="http://schemas.openxmlformats.org/officeDocument/2006/relationships/image" Target="../media/image45.png"/><Relationship Id="rId6" Type="http://schemas.openxmlformats.org/officeDocument/2006/relationships/image" Target="../media/image59.png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5.png"/><Relationship Id="rId3" Type="http://schemas.openxmlformats.org/officeDocument/2006/relationships/image" Target="../media/image21.png"/><Relationship Id="rId4" Type="http://schemas.openxmlformats.org/officeDocument/2006/relationships/image" Target="../media/image9.png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9.png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5.png"/><Relationship Id="rId3" Type="http://schemas.openxmlformats.org/officeDocument/2006/relationships/image" Target="../media/image6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24.png"/><Relationship Id="rId3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6.png"/><Relationship Id="rId3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Relationship Id="rId3" Type="http://schemas.openxmlformats.org/officeDocument/2006/relationships/image" Target="../media/image15.png"/><Relationship Id="rId4" Type="http://schemas.openxmlformats.org/officeDocument/2006/relationships/image" Target="../media/image9.png"/><Relationship Id="rId5" Type="http://schemas.openxmlformats.org/officeDocument/2006/relationships/image" Target="../media/image10.png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Relationship Id="rId3" Type="http://schemas.openxmlformats.org/officeDocument/2006/relationships/image" Target="../media/image15.png"/><Relationship Id="rId4" Type="http://schemas.openxmlformats.org/officeDocument/2006/relationships/image" Target="../media/image10.png"/><Relationship Id="rId5" Type="http://schemas.openxmlformats.org/officeDocument/2006/relationships/image" Target="../media/image9.png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7.png"/><Relationship Id="rId3" Type="http://schemas.openxmlformats.org/officeDocument/2006/relationships/image" Target="../media/image24.png"/><Relationship Id="rId4" Type="http://schemas.openxmlformats.org/officeDocument/2006/relationships/image" Target="../media/image9.png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7.png"/><Relationship Id="rId3" Type="http://schemas.openxmlformats.org/officeDocument/2006/relationships/image" Target="../media/image9.png"/><Relationship Id="rId4" Type="http://schemas.openxmlformats.org/officeDocument/2006/relationships/image" Target="../media/image27.png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7.png"/><Relationship Id="rId3" Type="http://schemas.openxmlformats.org/officeDocument/2006/relationships/image" Target="../media/image9.png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7.png"/><Relationship Id="rId3" Type="http://schemas.openxmlformats.org/officeDocument/2006/relationships/image" Target="../media/image9.png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6.png"/><Relationship Id="rId3" Type="http://schemas.openxmlformats.org/officeDocument/2006/relationships/image" Target="../media/image9.png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6.png"/><Relationship Id="rId3" Type="http://schemas.openxmlformats.org/officeDocument/2006/relationships/image" Target="../media/image31.png"/><Relationship Id="rId4" Type="http://schemas.openxmlformats.org/officeDocument/2006/relationships/image" Target="../media/image9.png"/><Relationship Id="rId5" Type="http://schemas.openxmlformats.org/officeDocument/2006/relationships/image" Target="../media/image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5.png"/><Relationship Id="rId3" Type="http://schemas.openxmlformats.org/officeDocument/2006/relationships/image" Target="../media/image2.png"/><Relationship Id="rId4" Type="http://schemas.openxmlformats.org/officeDocument/2006/relationships/image" Target="../media/image9.png"/><Relationship Id="rId5" Type="http://schemas.openxmlformats.org/officeDocument/2006/relationships/image" Target="../media/image48.png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1.png"/><Relationship Id="rId3" Type="http://schemas.openxmlformats.org/officeDocument/2006/relationships/image" Target="../media/image21.png"/><Relationship Id="rId4" Type="http://schemas.openxmlformats.org/officeDocument/2006/relationships/image" Target="../media/image33.png"/><Relationship Id="rId5" Type="http://schemas.openxmlformats.org/officeDocument/2006/relationships/image" Target="../media/image9.png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4.png"/><Relationship Id="rId3" Type="http://schemas.openxmlformats.org/officeDocument/2006/relationships/image" Target="../media/image30.png"/><Relationship Id="rId4" Type="http://schemas.openxmlformats.org/officeDocument/2006/relationships/image" Target="../media/image23.png"/><Relationship Id="rId5" Type="http://schemas.openxmlformats.org/officeDocument/2006/relationships/image" Target="../media/image9.png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5.png"/><Relationship Id="rId3" Type="http://schemas.openxmlformats.org/officeDocument/2006/relationships/image" Target="../media/image21.png"/><Relationship Id="rId4" Type="http://schemas.openxmlformats.org/officeDocument/2006/relationships/image" Target="../media/image39.png"/><Relationship Id="rId5" Type="http://schemas.openxmlformats.org/officeDocument/2006/relationships/image" Target="../media/image9.png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Relationship Id="rId3" Type="http://schemas.openxmlformats.org/officeDocument/2006/relationships/image" Target="../media/image2.png"/><Relationship Id="rId4" Type="http://schemas.openxmlformats.org/officeDocument/2006/relationships/image" Target="../media/image38.png"/><Relationship Id="rId5" Type="http://schemas.openxmlformats.org/officeDocument/2006/relationships/image" Target="../media/image9.png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Relationship Id="rId3" Type="http://schemas.openxmlformats.org/officeDocument/2006/relationships/image" Target="../media/image2.png"/><Relationship Id="rId4" Type="http://schemas.openxmlformats.org/officeDocument/2006/relationships/image" Target="../media/image9.png"/><Relationship Id="rId5" Type="http://schemas.openxmlformats.org/officeDocument/2006/relationships/image" Target="../media/image38.png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5.png"/><Relationship Id="rId3" Type="http://schemas.openxmlformats.org/officeDocument/2006/relationships/image" Target="../media/image21.png"/><Relationship Id="rId4" Type="http://schemas.openxmlformats.org/officeDocument/2006/relationships/image" Target="../media/image29.png"/><Relationship Id="rId5" Type="http://schemas.openxmlformats.org/officeDocument/2006/relationships/image" Target="../media/image9.png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4.png"/><Relationship Id="rId3" Type="http://schemas.openxmlformats.org/officeDocument/2006/relationships/image" Target="../media/image21.png"/><Relationship Id="rId4" Type="http://schemas.openxmlformats.org/officeDocument/2006/relationships/image" Target="../media/image55.png"/><Relationship Id="rId5" Type="http://schemas.openxmlformats.org/officeDocument/2006/relationships/image" Target="../media/image9.png"/></Relationships>
</file>

<file path=ppt/slideLayouts/_rels/slideLayout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9.png"/><Relationship Id="rId3" Type="http://schemas.openxmlformats.org/officeDocument/2006/relationships/image" Target="../media/image34.png"/><Relationship Id="rId4" Type="http://schemas.openxmlformats.org/officeDocument/2006/relationships/image" Target="../media/image32.png"/></Relationships>
</file>

<file path=ppt/slideLayouts/_rels/slideLayout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26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6.png"/><Relationship Id="rId3" Type="http://schemas.openxmlformats.org/officeDocument/2006/relationships/image" Target="../media/image21.png"/></Relationships>
</file>

<file path=ppt/slideLayouts/_rels/slideLayout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5.png"/></Relationships>
</file>

<file path=ppt/slideLayouts/_rels/slideLayout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2.png"/><Relationship Id="rId3" Type="http://schemas.openxmlformats.org/officeDocument/2006/relationships/image" Target="../media/image15.png"/><Relationship Id="rId4" Type="http://schemas.openxmlformats.org/officeDocument/2006/relationships/image" Target="../media/image9.png"/><Relationship Id="rId5" Type="http://schemas.openxmlformats.org/officeDocument/2006/relationships/image" Target="../media/image45.png"/><Relationship Id="rId6" Type="http://schemas.openxmlformats.org/officeDocument/2006/relationships/image" Target="../media/image59.png"/></Relationships>
</file>

<file path=ppt/slideLayouts/_rels/slideLayout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9.png"/></Relationships>
</file>

<file path=ppt/slideLayouts/_rels/slideLayout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5.png"/><Relationship Id="rId3" Type="http://schemas.openxmlformats.org/officeDocument/2006/relationships/image" Target="../media/image6.png"/></Relationships>
</file>

<file path=ppt/slideLayouts/_rels/slideLayout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24.png"/><Relationship Id="rId3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Layouts/_rels/slideLayout9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6.png"/><Relationship Id="rId3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Layouts/_rels/slideLayout9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5.png"/><Relationship Id="rId3" Type="http://schemas.openxmlformats.org/officeDocument/2006/relationships/image" Target="../media/image15.png"/><Relationship Id="rId4" Type="http://schemas.openxmlformats.org/officeDocument/2006/relationships/image" Target="../media/image9.png"/><Relationship Id="rId5" Type="http://schemas.openxmlformats.org/officeDocument/2006/relationships/image" Target="../media/image10.png"/></Relationships>
</file>

<file path=ppt/slideLayouts/_rels/slideLayout9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5.png"/><Relationship Id="rId3" Type="http://schemas.openxmlformats.org/officeDocument/2006/relationships/image" Target="../media/image15.png"/><Relationship Id="rId4" Type="http://schemas.openxmlformats.org/officeDocument/2006/relationships/image" Target="../media/image10.png"/><Relationship Id="rId5" Type="http://schemas.openxmlformats.org/officeDocument/2006/relationships/image" Target="../media/image9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6 - Android">
  <p:cSld name="CUSTOM_3"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0" name="Google Shape;760;p10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738000" y="508538"/>
            <a:ext cx="4238740" cy="3810313"/>
          </a:xfrm>
          <a:prstGeom prst="rect">
            <a:avLst/>
          </a:prstGeom>
          <a:noFill/>
          <a:ln>
            <a:noFill/>
          </a:ln>
        </p:spPr>
      </p:pic>
      <p:sp>
        <p:nvSpPr>
          <p:cNvPr id="761" name="Google Shape;761;p105"/>
          <p:cNvSpPr txBox="1"/>
          <p:nvPr>
            <p:ph type="title"/>
          </p:nvPr>
        </p:nvSpPr>
        <p:spPr>
          <a:xfrm>
            <a:off x="452400" y="481275"/>
            <a:ext cx="49242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Space Mono"/>
              <a:buNone/>
              <a:defRPr b="1" sz="2400">
                <a:latin typeface="Space Mono"/>
                <a:ea typeface="Space Mono"/>
                <a:cs typeface="Space Mono"/>
                <a:sym typeface="Space Mo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9pPr>
          </a:lstStyle>
          <a:p/>
        </p:txBody>
      </p:sp>
      <p:grpSp>
        <p:nvGrpSpPr>
          <p:cNvPr id="762" name="Google Shape;762;p105"/>
          <p:cNvGrpSpPr/>
          <p:nvPr/>
        </p:nvGrpSpPr>
        <p:grpSpPr>
          <a:xfrm>
            <a:off x="5709066" y="201260"/>
            <a:ext cx="2296623" cy="4424889"/>
            <a:chOff x="5598780" y="137712"/>
            <a:chExt cx="2577001" cy="4664652"/>
          </a:xfrm>
        </p:grpSpPr>
        <p:pic>
          <p:nvPicPr>
            <p:cNvPr id="763" name="Google Shape;763;p105"/>
            <p:cNvPicPr preferRelativeResize="0"/>
            <p:nvPr/>
          </p:nvPicPr>
          <p:blipFill rotWithShape="1">
            <a:blip r:embed="rId3">
              <a:alphaModFix/>
            </a:blip>
            <a:srcRect b="1604" l="0" r="0" t="1768"/>
            <a:stretch/>
          </p:blipFill>
          <p:spPr>
            <a:xfrm>
              <a:off x="5598780" y="137712"/>
              <a:ext cx="2577001" cy="466465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64" name="Google Shape;764;p105"/>
            <p:cNvSpPr/>
            <p:nvPr/>
          </p:nvSpPr>
          <p:spPr>
            <a:xfrm>
              <a:off x="5789881" y="461652"/>
              <a:ext cx="2204100" cy="391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5" name="Google Shape;765;p105"/>
          <p:cNvSpPr txBox="1"/>
          <p:nvPr>
            <p:ph idx="1" type="body"/>
          </p:nvPr>
        </p:nvSpPr>
        <p:spPr>
          <a:xfrm>
            <a:off x="452400" y="1132825"/>
            <a:ext cx="4238700" cy="34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rgbClr val="6EC396"/>
              </a:buClr>
              <a:buSzPts val="1800"/>
              <a:buFont typeface="Poppins"/>
              <a:buChar char="✱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429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429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429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429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429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429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429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429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pic>
        <p:nvPicPr>
          <p:cNvPr id="766" name="Google Shape;766;p1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52175" y="4875550"/>
            <a:ext cx="1541202" cy="142200"/>
          </a:xfrm>
          <a:prstGeom prst="rect">
            <a:avLst/>
          </a:prstGeom>
          <a:noFill/>
          <a:ln>
            <a:noFill/>
          </a:ln>
        </p:spPr>
      </p:pic>
      <p:sp>
        <p:nvSpPr>
          <p:cNvPr id="767" name="Google Shape;767;p105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1pPr>
            <a:lvl2pPr lvl="1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2pPr>
            <a:lvl3pPr lvl="2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3pPr>
            <a:lvl4pPr lvl="3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4pPr>
            <a:lvl5pPr lvl="4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5pPr>
            <a:lvl6pPr lvl="5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6pPr>
            <a:lvl7pPr lvl="6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7pPr>
            <a:lvl8pPr lvl="7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8pPr>
            <a:lvl9pPr lvl="8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68" name="Google Shape;768;p105"/>
          <p:cNvSpPr/>
          <p:nvPr/>
        </p:nvSpPr>
        <p:spPr>
          <a:xfrm>
            <a:off x="6555438" y="4318850"/>
            <a:ext cx="603900" cy="222000"/>
          </a:xfrm>
          <a:prstGeom prst="rect">
            <a:avLst/>
          </a:prstGeom>
          <a:solidFill>
            <a:srgbClr val="15151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7 - iPhone">
  <p:cSld name="CUSTOM_3_1"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0" name="Google Shape;770;p10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738000" y="508538"/>
            <a:ext cx="4238740" cy="3810313"/>
          </a:xfrm>
          <a:prstGeom prst="rect">
            <a:avLst/>
          </a:prstGeom>
          <a:noFill/>
          <a:ln>
            <a:noFill/>
          </a:ln>
        </p:spPr>
      </p:pic>
      <p:sp>
        <p:nvSpPr>
          <p:cNvPr id="771" name="Google Shape;771;p106"/>
          <p:cNvSpPr txBox="1"/>
          <p:nvPr>
            <p:ph type="title"/>
          </p:nvPr>
        </p:nvSpPr>
        <p:spPr>
          <a:xfrm>
            <a:off x="452400" y="481275"/>
            <a:ext cx="49242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Space Mono"/>
              <a:buNone/>
              <a:defRPr b="1" sz="2400">
                <a:latin typeface="Space Mono"/>
                <a:ea typeface="Space Mono"/>
                <a:cs typeface="Space Mono"/>
                <a:sym typeface="Space Mo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9pPr>
          </a:lstStyle>
          <a:p/>
        </p:txBody>
      </p:sp>
      <p:sp>
        <p:nvSpPr>
          <p:cNvPr id="772" name="Google Shape;772;p106"/>
          <p:cNvSpPr txBox="1"/>
          <p:nvPr>
            <p:ph idx="1" type="body"/>
          </p:nvPr>
        </p:nvSpPr>
        <p:spPr>
          <a:xfrm>
            <a:off x="452400" y="1132825"/>
            <a:ext cx="4238700" cy="34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rgbClr val="6EC396"/>
              </a:buClr>
              <a:buSzPts val="1800"/>
              <a:buFont typeface="Poppins"/>
              <a:buChar char="✱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429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429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429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429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429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429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429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429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pic>
        <p:nvPicPr>
          <p:cNvPr id="773" name="Google Shape;773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52175" y="4875550"/>
            <a:ext cx="1541202" cy="142200"/>
          </a:xfrm>
          <a:prstGeom prst="rect">
            <a:avLst/>
          </a:prstGeom>
          <a:noFill/>
          <a:ln>
            <a:noFill/>
          </a:ln>
        </p:spPr>
      </p:pic>
      <p:sp>
        <p:nvSpPr>
          <p:cNvPr id="774" name="Google Shape;774;p106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1pPr>
            <a:lvl2pPr lvl="1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2pPr>
            <a:lvl3pPr lvl="2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3pPr>
            <a:lvl4pPr lvl="3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4pPr>
            <a:lvl5pPr lvl="4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5pPr>
            <a:lvl6pPr lvl="5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6pPr>
            <a:lvl7pPr lvl="6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7pPr>
            <a:lvl8pPr lvl="7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8pPr>
            <a:lvl9pPr lvl="8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75" name="Google Shape;775;p106"/>
          <p:cNvSpPr/>
          <p:nvPr/>
        </p:nvSpPr>
        <p:spPr>
          <a:xfrm>
            <a:off x="5879375" y="347075"/>
            <a:ext cx="1956000" cy="4108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76" name="Google Shape;776;p106"/>
          <p:cNvPicPr preferRelativeResize="0"/>
          <p:nvPr/>
        </p:nvPicPr>
        <p:blipFill rotWithShape="1">
          <a:blip r:embed="rId4">
            <a:alphaModFix/>
          </a:blip>
          <a:srcRect b="3081" l="0" r="0" t="0"/>
          <a:stretch/>
        </p:blipFill>
        <p:spPr>
          <a:xfrm>
            <a:off x="5349374" y="226759"/>
            <a:ext cx="3016012" cy="43738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8 - Website">
  <p:cSld name="CUSTOM_3_2"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" name="Google Shape;778;p107"/>
          <p:cNvPicPr preferRelativeResize="0"/>
          <p:nvPr/>
        </p:nvPicPr>
        <p:blipFill rotWithShape="1">
          <a:blip r:embed="rId2">
            <a:alphaModFix/>
          </a:blip>
          <a:srcRect b="30853" l="0" r="22540" t="0"/>
          <a:stretch/>
        </p:blipFill>
        <p:spPr>
          <a:xfrm>
            <a:off x="5860600" y="2508800"/>
            <a:ext cx="3283400" cy="2634701"/>
          </a:xfrm>
          <a:prstGeom prst="rect">
            <a:avLst/>
          </a:prstGeom>
          <a:noFill/>
          <a:ln>
            <a:noFill/>
          </a:ln>
        </p:spPr>
      </p:pic>
      <p:sp>
        <p:nvSpPr>
          <p:cNvPr id="779" name="Google Shape;779;p107"/>
          <p:cNvSpPr txBox="1"/>
          <p:nvPr>
            <p:ph type="title"/>
          </p:nvPr>
        </p:nvSpPr>
        <p:spPr>
          <a:xfrm>
            <a:off x="452400" y="481275"/>
            <a:ext cx="37011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Space Mono"/>
              <a:buNone/>
              <a:defRPr b="1" sz="2400">
                <a:latin typeface="Space Mono"/>
                <a:ea typeface="Space Mono"/>
                <a:cs typeface="Space Mono"/>
                <a:sym typeface="Space Mo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9pPr>
          </a:lstStyle>
          <a:p/>
        </p:txBody>
      </p:sp>
      <p:sp>
        <p:nvSpPr>
          <p:cNvPr id="780" name="Google Shape;780;p107"/>
          <p:cNvSpPr txBox="1"/>
          <p:nvPr>
            <p:ph idx="1" type="body"/>
          </p:nvPr>
        </p:nvSpPr>
        <p:spPr>
          <a:xfrm>
            <a:off x="452400" y="1132825"/>
            <a:ext cx="3701100" cy="34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rgbClr val="6EC396"/>
              </a:buClr>
              <a:buSzPts val="1800"/>
              <a:buFont typeface="Poppins"/>
              <a:buChar char="✱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429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429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429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429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429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429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429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429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pic>
        <p:nvPicPr>
          <p:cNvPr id="781" name="Google Shape;781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52175" y="4875550"/>
            <a:ext cx="1541202" cy="142200"/>
          </a:xfrm>
          <a:prstGeom prst="rect">
            <a:avLst/>
          </a:prstGeom>
          <a:noFill/>
          <a:ln>
            <a:noFill/>
          </a:ln>
        </p:spPr>
      </p:pic>
      <p:sp>
        <p:nvSpPr>
          <p:cNvPr id="782" name="Google Shape;782;p107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1pPr>
            <a:lvl2pPr lvl="1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2pPr>
            <a:lvl3pPr lvl="2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3pPr>
            <a:lvl4pPr lvl="3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4pPr>
            <a:lvl5pPr lvl="4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5pPr>
            <a:lvl6pPr lvl="5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6pPr>
            <a:lvl7pPr lvl="6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7pPr>
            <a:lvl8pPr lvl="7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8pPr>
            <a:lvl9pPr lvl="8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783" name="Google Shape;783;p107"/>
          <p:cNvGrpSpPr/>
          <p:nvPr/>
        </p:nvGrpSpPr>
        <p:grpSpPr>
          <a:xfrm>
            <a:off x="4344100" y="398125"/>
            <a:ext cx="4546500" cy="4222800"/>
            <a:chOff x="4344100" y="398125"/>
            <a:chExt cx="4546500" cy="4222800"/>
          </a:xfrm>
        </p:grpSpPr>
        <p:sp>
          <p:nvSpPr>
            <p:cNvPr id="784" name="Google Shape;784;p107"/>
            <p:cNvSpPr/>
            <p:nvPr/>
          </p:nvSpPr>
          <p:spPr>
            <a:xfrm>
              <a:off x="4344100" y="398125"/>
              <a:ext cx="4546500" cy="4222800"/>
            </a:xfrm>
            <a:prstGeom prst="roundRect">
              <a:avLst>
                <a:gd fmla="val 3222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85" name="Google Shape;785;p107"/>
            <p:cNvGrpSpPr/>
            <p:nvPr/>
          </p:nvGrpSpPr>
          <p:grpSpPr>
            <a:xfrm>
              <a:off x="4445450" y="524200"/>
              <a:ext cx="399495" cy="101100"/>
              <a:chOff x="4445450" y="524200"/>
              <a:chExt cx="399495" cy="101100"/>
            </a:xfrm>
          </p:grpSpPr>
          <p:sp>
            <p:nvSpPr>
              <p:cNvPr id="786" name="Google Shape;786;p107"/>
              <p:cNvSpPr/>
              <p:nvPr/>
            </p:nvSpPr>
            <p:spPr>
              <a:xfrm>
                <a:off x="4445450" y="524200"/>
                <a:ext cx="100800" cy="101100"/>
              </a:xfrm>
              <a:prstGeom prst="ellipse">
                <a:avLst/>
              </a:prstGeom>
              <a:gradFill>
                <a:gsLst>
                  <a:gs pos="0">
                    <a:srgbClr val="F5D0D0"/>
                  </a:gs>
                  <a:gs pos="100000">
                    <a:srgbClr val="D96868"/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7" name="Google Shape;787;p107"/>
              <p:cNvSpPr/>
              <p:nvPr/>
            </p:nvSpPr>
            <p:spPr>
              <a:xfrm>
                <a:off x="4594797" y="524200"/>
                <a:ext cx="100800" cy="101100"/>
              </a:xfrm>
              <a:prstGeom prst="ellipse">
                <a:avLst/>
              </a:prstGeom>
              <a:gradFill>
                <a:gsLst>
                  <a:gs pos="0">
                    <a:srgbClr val="FFF6DB"/>
                  </a:gs>
                  <a:gs pos="100000">
                    <a:srgbClr val="FAD25C"/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8" name="Google Shape;788;p107"/>
              <p:cNvSpPr/>
              <p:nvPr/>
            </p:nvSpPr>
            <p:spPr>
              <a:xfrm>
                <a:off x="4744145" y="524200"/>
                <a:ext cx="100800" cy="101100"/>
              </a:xfrm>
              <a:prstGeom prst="ellipse">
                <a:avLst/>
              </a:prstGeom>
              <a:gradFill>
                <a:gsLst>
                  <a:gs pos="0">
                    <a:srgbClr val="DCECD5"/>
                  </a:gs>
                  <a:gs pos="100000">
                    <a:srgbClr val="93BC81"/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789" name="Google Shape;789;p107"/>
            <p:cNvSpPr/>
            <p:nvPr/>
          </p:nvSpPr>
          <p:spPr>
            <a:xfrm>
              <a:off x="4910625" y="448450"/>
              <a:ext cx="3835500" cy="252600"/>
            </a:xfrm>
            <a:prstGeom prst="roundRect">
              <a:avLst>
                <a:gd fmla="val 34092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9 - Phone Placeholder">
  <p:cSld name="CUSTOM_3_1_1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1" name="Google Shape;791;p10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738000" y="508538"/>
            <a:ext cx="4238740" cy="3810313"/>
          </a:xfrm>
          <a:prstGeom prst="rect">
            <a:avLst/>
          </a:prstGeom>
          <a:noFill/>
          <a:ln>
            <a:noFill/>
          </a:ln>
        </p:spPr>
      </p:pic>
      <p:sp>
        <p:nvSpPr>
          <p:cNvPr id="792" name="Google Shape;792;p108"/>
          <p:cNvSpPr txBox="1"/>
          <p:nvPr>
            <p:ph type="title"/>
          </p:nvPr>
        </p:nvSpPr>
        <p:spPr>
          <a:xfrm>
            <a:off x="452400" y="481275"/>
            <a:ext cx="49242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Space Mono"/>
              <a:buNone/>
              <a:defRPr b="1" sz="2400">
                <a:latin typeface="Space Mono"/>
                <a:ea typeface="Space Mono"/>
                <a:cs typeface="Space Mono"/>
                <a:sym typeface="Space Mo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9pPr>
          </a:lstStyle>
          <a:p/>
        </p:txBody>
      </p:sp>
      <p:sp>
        <p:nvSpPr>
          <p:cNvPr id="793" name="Google Shape;793;p108"/>
          <p:cNvSpPr txBox="1"/>
          <p:nvPr>
            <p:ph idx="1" type="body"/>
          </p:nvPr>
        </p:nvSpPr>
        <p:spPr>
          <a:xfrm>
            <a:off x="452400" y="1132825"/>
            <a:ext cx="4238700" cy="34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rgbClr val="6EC396"/>
              </a:buClr>
              <a:buSzPts val="1800"/>
              <a:buFont typeface="Poppins"/>
              <a:buChar char="✱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429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429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429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429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429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429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429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429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pic>
        <p:nvPicPr>
          <p:cNvPr id="794" name="Google Shape;794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52175" y="4875550"/>
            <a:ext cx="1541202" cy="142200"/>
          </a:xfrm>
          <a:prstGeom prst="rect">
            <a:avLst/>
          </a:prstGeom>
          <a:noFill/>
          <a:ln>
            <a:noFill/>
          </a:ln>
        </p:spPr>
      </p:pic>
      <p:sp>
        <p:nvSpPr>
          <p:cNvPr id="795" name="Google Shape;795;p108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1pPr>
            <a:lvl2pPr lvl="1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2pPr>
            <a:lvl3pPr lvl="2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3pPr>
            <a:lvl4pPr lvl="3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4pPr>
            <a:lvl5pPr lvl="4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5pPr>
            <a:lvl6pPr lvl="5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6pPr>
            <a:lvl7pPr lvl="6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7pPr>
            <a:lvl8pPr lvl="7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8pPr>
            <a:lvl9pPr lvl="8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 - Code Block">
  <p:cSld name="CUSTOM_7_1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7" name="Google Shape;797;p109"/>
          <p:cNvPicPr preferRelativeResize="0"/>
          <p:nvPr/>
        </p:nvPicPr>
        <p:blipFill rotWithShape="1">
          <a:blip r:embed="rId2">
            <a:alphaModFix/>
          </a:blip>
          <a:srcRect b="29631" l="0" r="52624" t="21293"/>
          <a:stretch/>
        </p:blipFill>
        <p:spPr>
          <a:xfrm rot="-5400005">
            <a:off x="5694763" y="-60161"/>
            <a:ext cx="3400125" cy="3520446"/>
          </a:xfrm>
          <a:prstGeom prst="rect">
            <a:avLst/>
          </a:prstGeom>
          <a:noFill/>
          <a:ln>
            <a:noFill/>
          </a:ln>
        </p:spPr>
      </p:pic>
      <p:sp>
        <p:nvSpPr>
          <p:cNvPr id="798" name="Google Shape;798;p109"/>
          <p:cNvSpPr/>
          <p:nvPr/>
        </p:nvSpPr>
        <p:spPr>
          <a:xfrm>
            <a:off x="4385200" y="481275"/>
            <a:ext cx="4308300" cy="4139700"/>
          </a:xfrm>
          <a:prstGeom prst="roundRect">
            <a:avLst>
              <a:gd fmla="val 24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9" name="Google Shape;799;p109"/>
          <p:cNvSpPr txBox="1"/>
          <p:nvPr/>
        </p:nvSpPr>
        <p:spPr>
          <a:xfrm>
            <a:off x="357200" y="408225"/>
            <a:ext cx="4419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190500" rtl="0" algn="l">
              <a:lnSpc>
                <a:spcPct val="150000"/>
              </a:lnSpc>
              <a:spcBef>
                <a:spcPts val="1700"/>
              </a:spcBef>
              <a:spcAft>
                <a:spcPts val="330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800" name="Google Shape;800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52175" y="4875550"/>
            <a:ext cx="1541202" cy="142200"/>
          </a:xfrm>
          <a:prstGeom prst="rect">
            <a:avLst/>
          </a:prstGeom>
          <a:noFill/>
          <a:ln>
            <a:noFill/>
          </a:ln>
        </p:spPr>
      </p:pic>
      <p:sp>
        <p:nvSpPr>
          <p:cNvPr id="801" name="Google Shape;801;p109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1pPr>
            <a:lvl2pPr lvl="1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2pPr>
            <a:lvl3pPr lvl="2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3pPr>
            <a:lvl4pPr lvl="3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4pPr>
            <a:lvl5pPr lvl="4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5pPr>
            <a:lvl6pPr lvl="5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6pPr>
            <a:lvl7pPr lvl="6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7pPr>
            <a:lvl8pPr lvl="7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8pPr>
            <a:lvl9pPr lvl="8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02" name="Google Shape;802;p109"/>
          <p:cNvSpPr txBox="1"/>
          <p:nvPr>
            <p:ph type="title"/>
          </p:nvPr>
        </p:nvSpPr>
        <p:spPr>
          <a:xfrm>
            <a:off x="452400" y="481275"/>
            <a:ext cx="37011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Space Mono"/>
              <a:buNone/>
              <a:defRPr b="1" sz="2400">
                <a:latin typeface="Space Mono"/>
                <a:ea typeface="Space Mono"/>
                <a:cs typeface="Space Mono"/>
                <a:sym typeface="Space Mo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9pPr>
          </a:lstStyle>
          <a:p/>
        </p:txBody>
      </p:sp>
      <p:sp>
        <p:nvSpPr>
          <p:cNvPr id="803" name="Google Shape;803;p109"/>
          <p:cNvSpPr txBox="1"/>
          <p:nvPr>
            <p:ph idx="1" type="body"/>
          </p:nvPr>
        </p:nvSpPr>
        <p:spPr>
          <a:xfrm>
            <a:off x="452400" y="1132825"/>
            <a:ext cx="3701100" cy="34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rgbClr val="6EC396"/>
              </a:buClr>
              <a:buSzPts val="1800"/>
              <a:buFont typeface="Poppins"/>
              <a:buChar char="✱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429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429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429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429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429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429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429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429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804" name="Google Shape;804;p109"/>
          <p:cNvSpPr txBox="1"/>
          <p:nvPr>
            <p:ph idx="2" type="subTitle"/>
          </p:nvPr>
        </p:nvSpPr>
        <p:spPr>
          <a:xfrm>
            <a:off x="4511175" y="586000"/>
            <a:ext cx="4080000" cy="3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Mono"/>
              <a:buNone/>
              <a:defRPr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Mono"/>
              <a:buNone/>
              <a:defRPr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Mono"/>
              <a:buNone/>
              <a:defRPr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Mono"/>
              <a:buNone/>
              <a:defRPr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Mono"/>
              <a:buNone/>
              <a:defRPr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Mono"/>
              <a:buNone/>
              <a:defRPr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Mono"/>
              <a:buNone/>
              <a:defRPr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Mono"/>
              <a:buNone/>
              <a:defRPr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Mono"/>
              <a:buNone/>
              <a:defRPr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ython Code Block">
  <p:cSld name="CUSTOM_7_1_1">
    <p:spTree>
      <p:nvGrpSpPr>
        <p:cNvPr id="805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6" name="Google Shape;806;p110"/>
          <p:cNvPicPr preferRelativeResize="0"/>
          <p:nvPr/>
        </p:nvPicPr>
        <p:blipFill rotWithShape="1">
          <a:blip r:embed="rId2">
            <a:alphaModFix/>
          </a:blip>
          <a:srcRect b="29631" l="0" r="52624" t="21293"/>
          <a:stretch/>
        </p:blipFill>
        <p:spPr>
          <a:xfrm rot="-5400005">
            <a:off x="5694763" y="-60161"/>
            <a:ext cx="3400125" cy="3520446"/>
          </a:xfrm>
          <a:prstGeom prst="rect">
            <a:avLst/>
          </a:prstGeom>
          <a:noFill/>
          <a:ln>
            <a:noFill/>
          </a:ln>
        </p:spPr>
      </p:pic>
      <p:sp>
        <p:nvSpPr>
          <p:cNvPr id="807" name="Google Shape;807;p110"/>
          <p:cNvSpPr/>
          <p:nvPr/>
        </p:nvSpPr>
        <p:spPr>
          <a:xfrm>
            <a:off x="4385200" y="156475"/>
            <a:ext cx="4554600" cy="4638600"/>
          </a:xfrm>
          <a:prstGeom prst="roundRect">
            <a:avLst>
              <a:gd fmla="val 24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8" name="Google Shape;808;p110"/>
          <p:cNvSpPr txBox="1"/>
          <p:nvPr/>
        </p:nvSpPr>
        <p:spPr>
          <a:xfrm>
            <a:off x="357200" y="408225"/>
            <a:ext cx="4419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190500" rtl="0" algn="l">
              <a:lnSpc>
                <a:spcPct val="150000"/>
              </a:lnSpc>
              <a:spcBef>
                <a:spcPts val="1700"/>
              </a:spcBef>
              <a:spcAft>
                <a:spcPts val="330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809" name="Google Shape;809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52175" y="4875550"/>
            <a:ext cx="1541202" cy="142200"/>
          </a:xfrm>
          <a:prstGeom prst="rect">
            <a:avLst/>
          </a:prstGeom>
          <a:noFill/>
          <a:ln>
            <a:noFill/>
          </a:ln>
        </p:spPr>
      </p:pic>
      <p:sp>
        <p:nvSpPr>
          <p:cNvPr id="810" name="Google Shape;810;p110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1pPr>
            <a:lvl2pPr lvl="1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2pPr>
            <a:lvl3pPr lvl="2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3pPr>
            <a:lvl4pPr lvl="3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4pPr>
            <a:lvl5pPr lvl="4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5pPr>
            <a:lvl6pPr lvl="5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6pPr>
            <a:lvl7pPr lvl="6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7pPr>
            <a:lvl8pPr lvl="7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8pPr>
            <a:lvl9pPr lvl="8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11" name="Google Shape;811;p110"/>
          <p:cNvSpPr txBox="1"/>
          <p:nvPr>
            <p:ph type="title"/>
          </p:nvPr>
        </p:nvSpPr>
        <p:spPr>
          <a:xfrm>
            <a:off x="452400" y="156475"/>
            <a:ext cx="37011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Space Mono"/>
              <a:buNone/>
              <a:defRPr b="1" sz="2400">
                <a:latin typeface="Space Mono"/>
                <a:ea typeface="Space Mono"/>
                <a:cs typeface="Space Mono"/>
                <a:sym typeface="Space Mo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9pPr>
          </a:lstStyle>
          <a:p/>
        </p:txBody>
      </p:sp>
      <p:sp>
        <p:nvSpPr>
          <p:cNvPr id="812" name="Google Shape;812;p110"/>
          <p:cNvSpPr txBox="1"/>
          <p:nvPr>
            <p:ph idx="1" type="body"/>
          </p:nvPr>
        </p:nvSpPr>
        <p:spPr>
          <a:xfrm>
            <a:off x="452400" y="646350"/>
            <a:ext cx="3701100" cy="397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rgbClr val="6EC396"/>
              </a:buClr>
              <a:buSzPts val="1800"/>
              <a:buFont typeface="Poppins"/>
              <a:buChar char="✱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429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429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429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429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429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429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429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429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813" name="Google Shape;813;p110"/>
          <p:cNvSpPr txBox="1"/>
          <p:nvPr>
            <p:ph idx="2" type="subTitle"/>
          </p:nvPr>
        </p:nvSpPr>
        <p:spPr>
          <a:xfrm>
            <a:off x="4511175" y="646350"/>
            <a:ext cx="4367400" cy="38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pace Mono"/>
              <a:buNone/>
              <a:defRPr sz="120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pace Mono"/>
              <a:buNone/>
              <a:defRPr sz="120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pace Mono"/>
              <a:buNone/>
              <a:defRPr sz="120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pace Mono"/>
              <a:buNone/>
              <a:defRPr sz="120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pace Mono"/>
              <a:buNone/>
              <a:defRPr sz="120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pace Mono"/>
              <a:buNone/>
              <a:defRPr sz="120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pace Mono"/>
              <a:buNone/>
              <a:defRPr sz="120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pace Mono"/>
              <a:buNone/>
              <a:defRPr sz="120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pace Mono"/>
              <a:buNone/>
              <a:defRPr sz="120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9pPr>
          </a:lstStyle>
          <a:p/>
        </p:txBody>
      </p:sp>
      <p:sp>
        <p:nvSpPr>
          <p:cNvPr id="814" name="Google Shape;814;p110"/>
          <p:cNvSpPr txBox="1"/>
          <p:nvPr/>
        </p:nvSpPr>
        <p:spPr>
          <a:xfrm>
            <a:off x="5023125" y="227125"/>
            <a:ext cx="35205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latin typeface="Space Mono"/>
                <a:ea typeface="Space Mono"/>
                <a:cs typeface="Space Mono"/>
                <a:sym typeface="Space Mono"/>
              </a:rPr>
              <a:t>Python</a:t>
            </a:r>
            <a:endParaRPr b="1" sz="1900">
              <a:latin typeface="Space Mono"/>
              <a:ea typeface="Space Mono"/>
              <a:cs typeface="Space Mono"/>
              <a:sym typeface="Space Mono"/>
            </a:endParaRPr>
          </a:p>
        </p:txBody>
      </p:sp>
      <p:pic>
        <p:nvPicPr>
          <p:cNvPr descr="Snake " id="815" name="Google Shape;815;p110" title="Snake 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11175" y="227125"/>
            <a:ext cx="431100" cy="43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Java Code Block 1">
  <p:cSld name="CUSTOM_7_1_1_1"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7" name="Google Shape;817;p111"/>
          <p:cNvPicPr preferRelativeResize="0"/>
          <p:nvPr/>
        </p:nvPicPr>
        <p:blipFill rotWithShape="1">
          <a:blip r:embed="rId2">
            <a:alphaModFix/>
          </a:blip>
          <a:srcRect b="29631" l="0" r="52624" t="21293"/>
          <a:stretch/>
        </p:blipFill>
        <p:spPr>
          <a:xfrm rot="-5400005">
            <a:off x="5694763" y="-60161"/>
            <a:ext cx="3400125" cy="3520446"/>
          </a:xfrm>
          <a:prstGeom prst="rect">
            <a:avLst/>
          </a:prstGeom>
          <a:noFill/>
          <a:ln>
            <a:noFill/>
          </a:ln>
        </p:spPr>
      </p:pic>
      <p:sp>
        <p:nvSpPr>
          <p:cNvPr id="818" name="Google Shape;818;p111"/>
          <p:cNvSpPr/>
          <p:nvPr/>
        </p:nvSpPr>
        <p:spPr>
          <a:xfrm>
            <a:off x="4385200" y="156475"/>
            <a:ext cx="4554600" cy="4638600"/>
          </a:xfrm>
          <a:prstGeom prst="roundRect">
            <a:avLst>
              <a:gd fmla="val 24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9" name="Google Shape;819;p111"/>
          <p:cNvSpPr txBox="1"/>
          <p:nvPr/>
        </p:nvSpPr>
        <p:spPr>
          <a:xfrm>
            <a:off x="357200" y="408225"/>
            <a:ext cx="4419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190500" rtl="0" algn="l">
              <a:lnSpc>
                <a:spcPct val="150000"/>
              </a:lnSpc>
              <a:spcBef>
                <a:spcPts val="1700"/>
              </a:spcBef>
              <a:spcAft>
                <a:spcPts val="330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820" name="Google Shape;820;p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52175" y="4875550"/>
            <a:ext cx="1541202" cy="142200"/>
          </a:xfrm>
          <a:prstGeom prst="rect">
            <a:avLst/>
          </a:prstGeom>
          <a:noFill/>
          <a:ln>
            <a:noFill/>
          </a:ln>
        </p:spPr>
      </p:pic>
      <p:sp>
        <p:nvSpPr>
          <p:cNvPr id="821" name="Google Shape;821;p111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1pPr>
            <a:lvl2pPr lvl="1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2pPr>
            <a:lvl3pPr lvl="2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3pPr>
            <a:lvl4pPr lvl="3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4pPr>
            <a:lvl5pPr lvl="4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5pPr>
            <a:lvl6pPr lvl="5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6pPr>
            <a:lvl7pPr lvl="6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7pPr>
            <a:lvl8pPr lvl="7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8pPr>
            <a:lvl9pPr lvl="8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22" name="Google Shape;822;p111"/>
          <p:cNvSpPr txBox="1"/>
          <p:nvPr>
            <p:ph type="title"/>
          </p:nvPr>
        </p:nvSpPr>
        <p:spPr>
          <a:xfrm>
            <a:off x="452400" y="156475"/>
            <a:ext cx="37011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Space Mono"/>
              <a:buNone/>
              <a:defRPr b="1" sz="2400">
                <a:latin typeface="Space Mono"/>
                <a:ea typeface="Space Mono"/>
                <a:cs typeface="Space Mono"/>
                <a:sym typeface="Space Mo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9pPr>
          </a:lstStyle>
          <a:p/>
        </p:txBody>
      </p:sp>
      <p:sp>
        <p:nvSpPr>
          <p:cNvPr id="823" name="Google Shape;823;p111"/>
          <p:cNvSpPr txBox="1"/>
          <p:nvPr>
            <p:ph idx="1" type="body"/>
          </p:nvPr>
        </p:nvSpPr>
        <p:spPr>
          <a:xfrm>
            <a:off x="452400" y="646350"/>
            <a:ext cx="3701100" cy="397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rgbClr val="6EC396"/>
              </a:buClr>
              <a:buSzPts val="1800"/>
              <a:buFont typeface="Poppins"/>
              <a:buChar char="✱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429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429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429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429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429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429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429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429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824" name="Google Shape;824;p111"/>
          <p:cNvSpPr txBox="1"/>
          <p:nvPr>
            <p:ph idx="2" type="subTitle"/>
          </p:nvPr>
        </p:nvSpPr>
        <p:spPr>
          <a:xfrm>
            <a:off x="4511175" y="646350"/>
            <a:ext cx="4367400" cy="38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pace Mono"/>
              <a:buNone/>
              <a:defRPr sz="120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pace Mono"/>
              <a:buNone/>
              <a:defRPr sz="120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pace Mono"/>
              <a:buNone/>
              <a:defRPr sz="120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pace Mono"/>
              <a:buNone/>
              <a:defRPr sz="120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pace Mono"/>
              <a:buNone/>
              <a:defRPr sz="120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pace Mono"/>
              <a:buNone/>
              <a:defRPr sz="120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pace Mono"/>
              <a:buNone/>
              <a:defRPr sz="120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pace Mono"/>
              <a:buNone/>
              <a:defRPr sz="120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pace Mono"/>
              <a:buNone/>
              <a:defRPr sz="120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9pPr>
          </a:lstStyle>
          <a:p/>
        </p:txBody>
      </p:sp>
      <p:sp>
        <p:nvSpPr>
          <p:cNvPr id="825" name="Google Shape;825;p111"/>
          <p:cNvSpPr txBox="1"/>
          <p:nvPr/>
        </p:nvSpPr>
        <p:spPr>
          <a:xfrm>
            <a:off x="5023125" y="227125"/>
            <a:ext cx="35205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latin typeface="Space Mono"/>
                <a:ea typeface="Space Mono"/>
                <a:cs typeface="Space Mono"/>
                <a:sym typeface="Space Mono"/>
              </a:rPr>
              <a:t>Java</a:t>
            </a:r>
            <a:endParaRPr b="1" sz="1900">
              <a:latin typeface="Space Mono"/>
              <a:ea typeface="Space Mono"/>
              <a:cs typeface="Space Mono"/>
              <a:sym typeface="Space Mono"/>
            </a:endParaRPr>
          </a:p>
        </p:txBody>
      </p:sp>
      <p:pic>
        <p:nvPicPr>
          <p:cNvPr descr="Coffee cup " id="826" name="Google Shape;826;p111" title="Coffee cup 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61425" y="234775"/>
            <a:ext cx="461700" cy="46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 - Icebreaker">
  <p:cSld name="CUSTOM_7"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8" name="Google Shape;828;p1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2400" y="440000"/>
            <a:ext cx="654950" cy="65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9" name="Google Shape;829;p112"/>
          <p:cNvPicPr preferRelativeResize="0"/>
          <p:nvPr/>
        </p:nvPicPr>
        <p:blipFill rotWithShape="1">
          <a:blip r:embed="rId3">
            <a:alphaModFix/>
          </a:blip>
          <a:srcRect b="20620" l="74975" r="11427" t="41243"/>
          <a:stretch/>
        </p:blipFill>
        <p:spPr>
          <a:xfrm rot="-5400000">
            <a:off x="627389" y="3816763"/>
            <a:ext cx="691823" cy="1961651"/>
          </a:xfrm>
          <a:prstGeom prst="rect">
            <a:avLst/>
          </a:prstGeom>
          <a:noFill/>
          <a:ln>
            <a:noFill/>
          </a:ln>
        </p:spPr>
      </p:pic>
      <p:sp>
        <p:nvSpPr>
          <p:cNvPr id="830" name="Google Shape;830;p112"/>
          <p:cNvSpPr txBox="1"/>
          <p:nvPr>
            <p:ph idx="1" type="subTitle"/>
          </p:nvPr>
        </p:nvSpPr>
        <p:spPr>
          <a:xfrm>
            <a:off x="7103500" y="551600"/>
            <a:ext cx="1617300" cy="431700"/>
          </a:xfrm>
          <a:prstGeom prst="rect">
            <a:avLst/>
          </a:prstGeom>
          <a:solidFill>
            <a:srgbClr val="FFEDF0"/>
          </a:solidFill>
          <a:ln cap="flat" cmpd="sng" w="152400">
            <a:solidFill>
              <a:srgbClr val="FFEDF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pic>
        <p:nvPicPr>
          <p:cNvPr id="831" name="Google Shape;831;p1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52175" y="4875550"/>
            <a:ext cx="1541202" cy="142200"/>
          </a:xfrm>
          <a:prstGeom prst="rect">
            <a:avLst/>
          </a:prstGeom>
          <a:noFill/>
          <a:ln>
            <a:noFill/>
          </a:ln>
        </p:spPr>
      </p:pic>
      <p:sp>
        <p:nvSpPr>
          <p:cNvPr id="832" name="Google Shape;832;p112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1pPr>
            <a:lvl2pPr lvl="1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2pPr>
            <a:lvl3pPr lvl="2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3pPr>
            <a:lvl4pPr lvl="3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4pPr>
            <a:lvl5pPr lvl="4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5pPr>
            <a:lvl6pPr lvl="5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6pPr>
            <a:lvl7pPr lvl="6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7pPr>
            <a:lvl8pPr lvl="7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8pPr>
            <a:lvl9pPr lvl="8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33" name="Google Shape;833;p112"/>
          <p:cNvSpPr txBox="1"/>
          <p:nvPr/>
        </p:nvSpPr>
        <p:spPr>
          <a:xfrm>
            <a:off x="1154000" y="440000"/>
            <a:ext cx="36480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Poppins"/>
                <a:ea typeface="Poppins"/>
                <a:cs typeface="Poppins"/>
                <a:sym typeface="Poppins"/>
              </a:rPr>
              <a:t>Icebreaker</a:t>
            </a:r>
            <a:endParaRPr/>
          </a:p>
        </p:txBody>
      </p:sp>
      <p:sp>
        <p:nvSpPr>
          <p:cNvPr id="834" name="Google Shape;834;p112"/>
          <p:cNvSpPr txBox="1"/>
          <p:nvPr/>
        </p:nvSpPr>
        <p:spPr>
          <a:xfrm>
            <a:off x="914400" y="1334575"/>
            <a:ext cx="7326600" cy="30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35" name="Google Shape;835;p112"/>
          <p:cNvSpPr txBox="1"/>
          <p:nvPr>
            <p:ph idx="2" type="body"/>
          </p:nvPr>
        </p:nvSpPr>
        <p:spPr>
          <a:xfrm>
            <a:off x="452400" y="1260488"/>
            <a:ext cx="8239200" cy="336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rgbClr val="6EC396"/>
              </a:buClr>
              <a:buSzPts val="1800"/>
              <a:buFont typeface="Poppins"/>
              <a:buChar char="✱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429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429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429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429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429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429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429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429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pic>
        <p:nvPicPr>
          <p:cNvPr id="836" name="Google Shape;836;p112"/>
          <p:cNvPicPr preferRelativeResize="0"/>
          <p:nvPr/>
        </p:nvPicPr>
        <p:blipFill rotWithShape="1">
          <a:blip r:embed="rId5">
            <a:alphaModFix/>
          </a:blip>
          <a:srcRect b="57773" l="27820" r="30811" t="19032"/>
          <a:stretch/>
        </p:blipFill>
        <p:spPr>
          <a:xfrm>
            <a:off x="-3355" y="3951836"/>
            <a:ext cx="2123899" cy="1192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 - Discussion Prompt">
  <p:cSld name="CUSTOM_6">
    <p:spTree>
      <p:nvGrpSpPr>
        <p:cNvPr id="837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8" name="Google Shape;838;p113"/>
          <p:cNvPicPr preferRelativeResize="0"/>
          <p:nvPr/>
        </p:nvPicPr>
        <p:blipFill rotWithShape="1">
          <a:blip r:embed="rId2">
            <a:alphaModFix/>
          </a:blip>
          <a:srcRect b="74120" l="54584" r="17187" t="10927"/>
          <a:stretch/>
        </p:blipFill>
        <p:spPr>
          <a:xfrm>
            <a:off x="0" y="4089375"/>
            <a:ext cx="2024750" cy="1054123"/>
          </a:xfrm>
          <a:prstGeom prst="rect">
            <a:avLst/>
          </a:prstGeom>
          <a:noFill/>
          <a:ln>
            <a:noFill/>
          </a:ln>
        </p:spPr>
      </p:pic>
      <p:pic>
        <p:nvPicPr>
          <p:cNvPr id="839" name="Google Shape;839;p113"/>
          <p:cNvPicPr preferRelativeResize="0"/>
          <p:nvPr/>
        </p:nvPicPr>
        <p:blipFill rotWithShape="1">
          <a:blip r:embed="rId3">
            <a:alphaModFix/>
          </a:blip>
          <a:srcRect b="57773" l="27820" r="30811" t="19032"/>
          <a:stretch/>
        </p:blipFill>
        <p:spPr>
          <a:xfrm>
            <a:off x="-3355" y="3951836"/>
            <a:ext cx="2123899" cy="1192951"/>
          </a:xfrm>
          <a:prstGeom prst="rect">
            <a:avLst/>
          </a:prstGeom>
          <a:noFill/>
          <a:ln>
            <a:noFill/>
          </a:ln>
        </p:spPr>
      </p:pic>
      <p:sp>
        <p:nvSpPr>
          <p:cNvPr id="840" name="Google Shape;840;p113"/>
          <p:cNvSpPr txBox="1"/>
          <p:nvPr>
            <p:ph idx="1" type="subTitle"/>
          </p:nvPr>
        </p:nvSpPr>
        <p:spPr>
          <a:xfrm>
            <a:off x="7103500" y="551600"/>
            <a:ext cx="1617300" cy="431700"/>
          </a:xfrm>
          <a:prstGeom prst="rect">
            <a:avLst/>
          </a:prstGeom>
          <a:solidFill>
            <a:srgbClr val="FFEEFF"/>
          </a:solidFill>
          <a:ln cap="flat" cmpd="sng" w="152400">
            <a:solidFill>
              <a:srgbClr val="FFEE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pic>
        <p:nvPicPr>
          <p:cNvPr id="841" name="Google Shape;841;p1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52175" y="4875550"/>
            <a:ext cx="1541202" cy="142200"/>
          </a:xfrm>
          <a:prstGeom prst="rect">
            <a:avLst/>
          </a:prstGeom>
          <a:noFill/>
          <a:ln>
            <a:noFill/>
          </a:ln>
        </p:spPr>
      </p:pic>
      <p:sp>
        <p:nvSpPr>
          <p:cNvPr id="842" name="Google Shape;842;p113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1pPr>
            <a:lvl2pPr lvl="1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2pPr>
            <a:lvl3pPr lvl="2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3pPr>
            <a:lvl4pPr lvl="3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4pPr>
            <a:lvl5pPr lvl="4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5pPr>
            <a:lvl6pPr lvl="5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6pPr>
            <a:lvl7pPr lvl="6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7pPr>
            <a:lvl8pPr lvl="7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8pPr>
            <a:lvl9pPr lvl="8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43" name="Google Shape;843;p1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4600" y="440000"/>
            <a:ext cx="654950" cy="654950"/>
          </a:xfrm>
          <a:prstGeom prst="rect">
            <a:avLst/>
          </a:prstGeom>
          <a:noFill/>
          <a:ln>
            <a:noFill/>
          </a:ln>
        </p:spPr>
      </p:pic>
      <p:sp>
        <p:nvSpPr>
          <p:cNvPr id="844" name="Google Shape;844;p113"/>
          <p:cNvSpPr txBox="1"/>
          <p:nvPr/>
        </p:nvSpPr>
        <p:spPr>
          <a:xfrm>
            <a:off x="1154000" y="440000"/>
            <a:ext cx="36480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Discussion</a:t>
            </a:r>
            <a:endParaRPr/>
          </a:p>
        </p:txBody>
      </p:sp>
      <p:sp>
        <p:nvSpPr>
          <p:cNvPr id="845" name="Google Shape;845;p113"/>
          <p:cNvSpPr txBox="1"/>
          <p:nvPr>
            <p:ph idx="2" type="body"/>
          </p:nvPr>
        </p:nvSpPr>
        <p:spPr>
          <a:xfrm>
            <a:off x="604800" y="1412888"/>
            <a:ext cx="8239200" cy="336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rgbClr val="6EC396"/>
              </a:buClr>
              <a:buSzPts val="1800"/>
              <a:buFont typeface="Poppins"/>
              <a:buChar char="✱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429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429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429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429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429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429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429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429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 - Reflection Prompt">
  <p:cSld name="CUSTOM_6_2">
    <p:spTree>
      <p:nvGrpSpPr>
        <p:cNvPr id="846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7" name="Google Shape;847;p114"/>
          <p:cNvPicPr preferRelativeResize="0"/>
          <p:nvPr/>
        </p:nvPicPr>
        <p:blipFill rotWithShape="1">
          <a:blip r:embed="rId2">
            <a:alphaModFix/>
          </a:blip>
          <a:srcRect b="20620" l="74975" r="11427" t="41243"/>
          <a:stretch/>
        </p:blipFill>
        <p:spPr>
          <a:xfrm rot="-5400000">
            <a:off x="627389" y="3816763"/>
            <a:ext cx="691823" cy="1961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48" name="Google Shape;848;p114"/>
          <p:cNvPicPr preferRelativeResize="0"/>
          <p:nvPr/>
        </p:nvPicPr>
        <p:blipFill rotWithShape="1">
          <a:blip r:embed="rId3">
            <a:alphaModFix/>
          </a:blip>
          <a:srcRect b="10675" l="33625" r="26314" t="71927"/>
          <a:stretch/>
        </p:blipFill>
        <p:spPr>
          <a:xfrm>
            <a:off x="0" y="4248650"/>
            <a:ext cx="2060400" cy="89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9" name="Google Shape;849;p1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400" y="440000"/>
            <a:ext cx="654950" cy="654950"/>
          </a:xfrm>
          <a:prstGeom prst="rect">
            <a:avLst/>
          </a:prstGeom>
          <a:noFill/>
          <a:ln>
            <a:noFill/>
          </a:ln>
        </p:spPr>
      </p:pic>
      <p:sp>
        <p:nvSpPr>
          <p:cNvPr id="850" name="Google Shape;850;p114"/>
          <p:cNvSpPr txBox="1"/>
          <p:nvPr>
            <p:ph idx="1" type="subTitle"/>
          </p:nvPr>
        </p:nvSpPr>
        <p:spPr>
          <a:xfrm>
            <a:off x="7103500" y="551600"/>
            <a:ext cx="1617300" cy="431700"/>
          </a:xfrm>
          <a:prstGeom prst="rect">
            <a:avLst/>
          </a:prstGeom>
          <a:solidFill>
            <a:srgbClr val="FFEDF0"/>
          </a:solidFill>
          <a:ln cap="flat" cmpd="sng" w="152400">
            <a:solidFill>
              <a:srgbClr val="FFEDF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pic>
        <p:nvPicPr>
          <p:cNvPr id="851" name="Google Shape;851;p1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52175" y="4875550"/>
            <a:ext cx="1541202" cy="142200"/>
          </a:xfrm>
          <a:prstGeom prst="rect">
            <a:avLst/>
          </a:prstGeom>
          <a:noFill/>
          <a:ln>
            <a:noFill/>
          </a:ln>
        </p:spPr>
      </p:pic>
      <p:sp>
        <p:nvSpPr>
          <p:cNvPr id="852" name="Google Shape;852;p114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1pPr>
            <a:lvl2pPr lvl="1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2pPr>
            <a:lvl3pPr lvl="2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3pPr>
            <a:lvl4pPr lvl="3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4pPr>
            <a:lvl5pPr lvl="4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5pPr>
            <a:lvl6pPr lvl="5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6pPr>
            <a:lvl7pPr lvl="6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7pPr>
            <a:lvl8pPr lvl="7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8pPr>
            <a:lvl9pPr lvl="8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53" name="Google Shape;853;p114"/>
          <p:cNvSpPr txBox="1"/>
          <p:nvPr/>
        </p:nvSpPr>
        <p:spPr>
          <a:xfrm>
            <a:off x="1154000" y="440000"/>
            <a:ext cx="36480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Poppins"/>
                <a:ea typeface="Poppins"/>
                <a:cs typeface="Poppins"/>
                <a:sym typeface="Poppins"/>
              </a:rPr>
              <a:t>Reflection</a:t>
            </a:r>
            <a:endParaRPr/>
          </a:p>
        </p:txBody>
      </p:sp>
      <p:sp>
        <p:nvSpPr>
          <p:cNvPr id="854" name="Google Shape;854;p114"/>
          <p:cNvSpPr txBox="1"/>
          <p:nvPr/>
        </p:nvSpPr>
        <p:spPr>
          <a:xfrm>
            <a:off x="914400" y="1334575"/>
            <a:ext cx="7326600" cy="30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55" name="Google Shape;855;p114"/>
          <p:cNvSpPr txBox="1"/>
          <p:nvPr>
            <p:ph idx="2" type="body"/>
          </p:nvPr>
        </p:nvSpPr>
        <p:spPr>
          <a:xfrm>
            <a:off x="452400" y="1260488"/>
            <a:ext cx="8239200" cy="336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rgbClr val="6EC396"/>
              </a:buClr>
              <a:buSzPts val="1800"/>
              <a:buFont typeface="Poppins"/>
              <a:buChar char="✱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429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429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429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429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429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429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429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429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- Try It">
  <p:cSld name="CUSTOM_6_2_1">
    <p:spTree>
      <p:nvGrpSpPr>
        <p:cNvPr id="856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7" name="Google Shape;857;p115"/>
          <p:cNvPicPr preferRelativeResize="0"/>
          <p:nvPr/>
        </p:nvPicPr>
        <p:blipFill rotWithShape="1">
          <a:blip r:embed="rId2">
            <a:alphaModFix/>
          </a:blip>
          <a:srcRect b="0" l="0" r="2248" t="69501"/>
          <a:stretch/>
        </p:blipFill>
        <p:spPr>
          <a:xfrm rot="10800000">
            <a:off x="-13874" y="4314577"/>
            <a:ext cx="2158724" cy="828923"/>
          </a:xfrm>
          <a:prstGeom prst="rect">
            <a:avLst/>
          </a:prstGeom>
          <a:noFill/>
          <a:ln>
            <a:noFill/>
          </a:ln>
        </p:spPr>
      </p:pic>
      <p:pic>
        <p:nvPicPr>
          <p:cNvPr id="858" name="Google Shape;858;p115"/>
          <p:cNvPicPr preferRelativeResize="0"/>
          <p:nvPr/>
        </p:nvPicPr>
        <p:blipFill rotWithShape="1">
          <a:blip r:embed="rId3">
            <a:alphaModFix/>
          </a:blip>
          <a:srcRect b="45415" l="60224" r="12699" t="43298"/>
          <a:stretch/>
        </p:blipFill>
        <p:spPr>
          <a:xfrm>
            <a:off x="0" y="4131025"/>
            <a:ext cx="2061576" cy="1012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859" name="Google Shape;859;p1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400" y="440000"/>
            <a:ext cx="654950" cy="654950"/>
          </a:xfrm>
          <a:prstGeom prst="rect">
            <a:avLst/>
          </a:prstGeom>
          <a:noFill/>
          <a:ln>
            <a:noFill/>
          </a:ln>
        </p:spPr>
      </p:pic>
      <p:sp>
        <p:nvSpPr>
          <p:cNvPr id="860" name="Google Shape;860;p115"/>
          <p:cNvSpPr txBox="1"/>
          <p:nvPr>
            <p:ph idx="1" type="subTitle"/>
          </p:nvPr>
        </p:nvSpPr>
        <p:spPr>
          <a:xfrm>
            <a:off x="7103500" y="551600"/>
            <a:ext cx="1617300" cy="431700"/>
          </a:xfrm>
          <a:prstGeom prst="rect">
            <a:avLst/>
          </a:prstGeom>
          <a:solidFill>
            <a:srgbClr val="E9F6FF"/>
          </a:solidFill>
          <a:ln cap="flat" cmpd="sng" w="152400">
            <a:solidFill>
              <a:srgbClr val="E9F6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pic>
        <p:nvPicPr>
          <p:cNvPr id="861" name="Google Shape;861;p1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52175" y="4875550"/>
            <a:ext cx="1541202" cy="142200"/>
          </a:xfrm>
          <a:prstGeom prst="rect">
            <a:avLst/>
          </a:prstGeom>
          <a:noFill/>
          <a:ln>
            <a:noFill/>
          </a:ln>
        </p:spPr>
      </p:pic>
      <p:sp>
        <p:nvSpPr>
          <p:cNvPr id="862" name="Google Shape;862;p115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1pPr>
            <a:lvl2pPr lvl="1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2pPr>
            <a:lvl3pPr lvl="2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3pPr>
            <a:lvl4pPr lvl="3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4pPr>
            <a:lvl5pPr lvl="4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5pPr>
            <a:lvl6pPr lvl="5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6pPr>
            <a:lvl7pPr lvl="6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7pPr>
            <a:lvl8pPr lvl="7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8pPr>
            <a:lvl9pPr lvl="8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63" name="Google Shape;863;p115"/>
          <p:cNvSpPr txBox="1"/>
          <p:nvPr/>
        </p:nvSpPr>
        <p:spPr>
          <a:xfrm>
            <a:off x="1154000" y="440000"/>
            <a:ext cx="36480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Poppins"/>
                <a:ea typeface="Poppins"/>
                <a:cs typeface="Poppins"/>
                <a:sym typeface="Poppins"/>
              </a:rPr>
              <a:t>Try It!</a:t>
            </a:r>
            <a:endParaRPr/>
          </a:p>
        </p:txBody>
      </p:sp>
      <p:sp>
        <p:nvSpPr>
          <p:cNvPr id="864" name="Google Shape;864;p115"/>
          <p:cNvSpPr txBox="1"/>
          <p:nvPr/>
        </p:nvSpPr>
        <p:spPr>
          <a:xfrm>
            <a:off x="914400" y="1334575"/>
            <a:ext cx="7326600" cy="30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65" name="Google Shape;865;p115"/>
          <p:cNvSpPr txBox="1"/>
          <p:nvPr>
            <p:ph idx="2" type="body"/>
          </p:nvPr>
        </p:nvSpPr>
        <p:spPr>
          <a:xfrm>
            <a:off x="452400" y="1260488"/>
            <a:ext cx="8239200" cy="336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rgbClr val="6EC396"/>
              </a:buClr>
              <a:buSzPts val="1800"/>
              <a:buFont typeface="Poppins"/>
              <a:buChar char="✱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429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429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429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429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429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429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429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429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 - Breakout Rooms">
  <p:cSld name="CUSTOM_6_2_1_1">
    <p:spTree>
      <p:nvGrpSpPr>
        <p:cNvPr id="866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7" name="Google Shape;867;p116"/>
          <p:cNvPicPr preferRelativeResize="0"/>
          <p:nvPr/>
        </p:nvPicPr>
        <p:blipFill rotWithShape="1">
          <a:blip r:embed="rId2">
            <a:alphaModFix/>
          </a:blip>
          <a:srcRect b="0" l="25912" r="44506" t="78389"/>
          <a:stretch/>
        </p:blipFill>
        <p:spPr>
          <a:xfrm rot="10800000">
            <a:off x="1" y="4032002"/>
            <a:ext cx="1547899" cy="1111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8" name="Google Shape;868;p116"/>
          <p:cNvPicPr preferRelativeResize="0"/>
          <p:nvPr/>
        </p:nvPicPr>
        <p:blipFill rotWithShape="1">
          <a:blip r:embed="rId3">
            <a:alphaModFix/>
          </a:blip>
          <a:srcRect b="10675" l="33625" r="26314" t="71927"/>
          <a:stretch/>
        </p:blipFill>
        <p:spPr>
          <a:xfrm>
            <a:off x="0" y="4248650"/>
            <a:ext cx="2060400" cy="89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9" name="Google Shape;869;p1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400" y="439975"/>
            <a:ext cx="654950" cy="654950"/>
          </a:xfrm>
          <a:prstGeom prst="rect">
            <a:avLst/>
          </a:prstGeom>
          <a:noFill/>
          <a:ln>
            <a:noFill/>
          </a:ln>
        </p:spPr>
      </p:pic>
      <p:sp>
        <p:nvSpPr>
          <p:cNvPr id="870" name="Google Shape;870;p116"/>
          <p:cNvSpPr txBox="1"/>
          <p:nvPr>
            <p:ph idx="1" type="subTitle"/>
          </p:nvPr>
        </p:nvSpPr>
        <p:spPr>
          <a:xfrm>
            <a:off x="7103500" y="551600"/>
            <a:ext cx="1617300" cy="431700"/>
          </a:xfrm>
          <a:prstGeom prst="rect">
            <a:avLst/>
          </a:prstGeom>
          <a:solidFill>
            <a:srgbClr val="FFF6BF"/>
          </a:solidFill>
          <a:ln cap="flat" cmpd="sng" w="152400">
            <a:solidFill>
              <a:srgbClr val="FFF6B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pic>
        <p:nvPicPr>
          <p:cNvPr id="871" name="Google Shape;871;p1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52175" y="4875550"/>
            <a:ext cx="1541202" cy="142200"/>
          </a:xfrm>
          <a:prstGeom prst="rect">
            <a:avLst/>
          </a:prstGeom>
          <a:noFill/>
          <a:ln>
            <a:noFill/>
          </a:ln>
        </p:spPr>
      </p:pic>
      <p:sp>
        <p:nvSpPr>
          <p:cNvPr id="872" name="Google Shape;872;p116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1pPr>
            <a:lvl2pPr lvl="1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2pPr>
            <a:lvl3pPr lvl="2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3pPr>
            <a:lvl4pPr lvl="3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4pPr>
            <a:lvl5pPr lvl="4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5pPr>
            <a:lvl6pPr lvl="5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6pPr>
            <a:lvl7pPr lvl="6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7pPr>
            <a:lvl8pPr lvl="7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8pPr>
            <a:lvl9pPr lvl="8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73" name="Google Shape;873;p116"/>
          <p:cNvSpPr txBox="1"/>
          <p:nvPr/>
        </p:nvSpPr>
        <p:spPr>
          <a:xfrm>
            <a:off x="1154000" y="440000"/>
            <a:ext cx="36480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Poppins"/>
                <a:ea typeface="Poppins"/>
                <a:cs typeface="Poppins"/>
                <a:sym typeface="Poppins"/>
              </a:rPr>
              <a:t>Breakout Rooms</a:t>
            </a:r>
            <a:endParaRPr/>
          </a:p>
        </p:txBody>
      </p:sp>
      <p:sp>
        <p:nvSpPr>
          <p:cNvPr id="874" name="Google Shape;874;p116"/>
          <p:cNvSpPr txBox="1"/>
          <p:nvPr/>
        </p:nvSpPr>
        <p:spPr>
          <a:xfrm>
            <a:off x="914400" y="1334575"/>
            <a:ext cx="7326600" cy="30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75" name="Google Shape;875;p116"/>
          <p:cNvSpPr txBox="1"/>
          <p:nvPr>
            <p:ph idx="2" type="body"/>
          </p:nvPr>
        </p:nvSpPr>
        <p:spPr>
          <a:xfrm>
            <a:off x="452400" y="1260500"/>
            <a:ext cx="6495900" cy="336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rgbClr val="6EC396"/>
              </a:buClr>
              <a:buSzPts val="1800"/>
              <a:buFont typeface="Poppins"/>
              <a:buChar char="✱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429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429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429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429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429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429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429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429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876" name="Google Shape;876;p116"/>
          <p:cNvSpPr/>
          <p:nvPr/>
        </p:nvSpPr>
        <p:spPr>
          <a:xfrm>
            <a:off x="7040775" y="1347600"/>
            <a:ext cx="1764000" cy="1755000"/>
          </a:xfrm>
          <a:prstGeom prst="roundRect">
            <a:avLst>
              <a:gd fmla="val 4613" name="adj"/>
            </a:avLst>
          </a:prstGeom>
          <a:solidFill>
            <a:srgbClr val="FFF6B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Poppins"/>
                <a:ea typeface="Poppins"/>
                <a:cs typeface="Poppins"/>
                <a:sym typeface="Poppins"/>
              </a:rPr>
              <a:t>Questions? </a:t>
            </a: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Post on Slack and tag: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77" name="Google Shape;877;p116"/>
          <p:cNvSpPr txBox="1"/>
          <p:nvPr>
            <p:ph idx="3" type="subTitle"/>
          </p:nvPr>
        </p:nvSpPr>
        <p:spPr>
          <a:xfrm>
            <a:off x="7040775" y="2436050"/>
            <a:ext cx="1764000" cy="43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 - CFU">
  <p:cSld name="CUSTOM_6_2_1_1_1"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9" name="Google Shape;879;p117"/>
          <p:cNvPicPr preferRelativeResize="0"/>
          <p:nvPr/>
        </p:nvPicPr>
        <p:blipFill rotWithShape="1">
          <a:blip r:embed="rId2">
            <a:alphaModFix/>
          </a:blip>
          <a:srcRect b="26804" l="62508" r="0" t="0"/>
          <a:stretch/>
        </p:blipFill>
        <p:spPr>
          <a:xfrm flipH="1" rot="5400000">
            <a:off x="556661" y="3399336"/>
            <a:ext cx="1192950" cy="2328028"/>
          </a:xfrm>
          <a:prstGeom prst="rect">
            <a:avLst/>
          </a:prstGeom>
          <a:noFill/>
          <a:ln>
            <a:noFill/>
          </a:ln>
        </p:spPr>
      </p:pic>
      <p:pic>
        <p:nvPicPr>
          <p:cNvPr id="880" name="Google Shape;880;p117"/>
          <p:cNvPicPr preferRelativeResize="0"/>
          <p:nvPr/>
        </p:nvPicPr>
        <p:blipFill rotWithShape="1">
          <a:blip r:embed="rId3">
            <a:alphaModFix/>
          </a:blip>
          <a:srcRect b="57773" l="27820" r="30811" t="19032"/>
          <a:stretch/>
        </p:blipFill>
        <p:spPr>
          <a:xfrm>
            <a:off x="-3355" y="3951836"/>
            <a:ext cx="2123899" cy="1192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1" name="Google Shape;881;p1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400" y="439975"/>
            <a:ext cx="654950" cy="654950"/>
          </a:xfrm>
          <a:prstGeom prst="rect">
            <a:avLst/>
          </a:prstGeom>
          <a:noFill/>
          <a:ln>
            <a:noFill/>
          </a:ln>
        </p:spPr>
      </p:pic>
      <p:sp>
        <p:nvSpPr>
          <p:cNvPr id="882" name="Google Shape;882;p117"/>
          <p:cNvSpPr txBox="1"/>
          <p:nvPr>
            <p:ph idx="1" type="subTitle"/>
          </p:nvPr>
        </p:nvSpPr>
        <p:spPr>
          <a:xfrm>
            <a:off x="7103500" y="551600"/>
            <a:ext cx="1617300" cy="431700"/>
          </a:xfrm>
          <a:prstGeom prst="rect">
            <a:avLst/>
          </a:prstGeom>
          <a:solidFill>
            <a:srgbClr val="D7FFEE"/>
          </a:solidFill>
          <a:ln cap="flat" cmpd="sng" w="152400">
            <a:solidFill>
              <a:srgbClr val="D7FF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pic>
        <p:nvPicPr>
          <p:cNvPr id="883" name="Google Shape;883;p1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52175" y="4875550"/>
            <a:ext cx="1541202" cy="142200"/>
          </a:xfrm>
          <a:prstGeom prst="rect">
            <a:avLst/>
          </a:prstGeom>
          <a:noFill/>
          <a:ln>
            <a:noFill/>
          </a:ln>
        </p:spPr>
      </p:pic>
      <p:sp>
        <p:nvSpPr>
          <p:cNvPr id="884" name="Google Shape;884;p117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1pPr>
            <a:lvl2pPr lvl="1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2pPr>
            <a:lvl3pPr lvl="2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3pPr>
            <a:lvl4pPr lvl="3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4pPr>
            <a:lvl5pPr lvl="4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5pPr>
            <a:lvl6pPr lvl="5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6pPr>
            <a:lvl7pPr lvl="6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7pPr>
            <a:lvl8pPr lvl="7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8pPr>
            <a:lvl9pPr lvl="8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85" name="Google Shape;885;p117"/>
          <p:cNvSpPr txBox="1"/>
          <p:nvPr/>
        </p:nvSpPr>
        <p:spPr>
          <a:xfrm>
            <a:off x="1154000" y="440000"/>
            <a:ext cx="42393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Poppins"/>
                <a:ea typeface="Poppins"/>
                <a:cs typeface="Poppins"/>
                <a:sym typeface="Poppins"/>
              </a:rPr>
              <a:t>Check for Understanding</a:t>
            </a:r>
            <a:endParaRPr/>
          </a:p>
        </p:txBody>
      </p:sp>
      <p:sp>
        <p:nvSpPr>
          <p:cNvPr id="886" name="Google Shape;886;p117"/>
          <p:cNvSpPr txBox="1"/>
          <p:nvPr/>
        </p:nvSpPr>
        <p:spPr>
          <a:xfrm>
            <a:off x="914400" y="1334575"/>
            <a:ext cx="7326600" cy="30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87" name="Google Shape;887;p117"/>
          <p:cNvSpPr txBox="1"/>
          <p:nvPr>
            <p:ph idx="2" type="body"/>
          </p:nvPr>
        </p:nvSpPr>
        <p:spPr>
          <a:xfrm>
            <a:off x="452400" y="1260488"/>
            <a:ext cx="8239200" cy="336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rgbClr val="6EC396"/>
              </a:buClr>
              <a:buSzPts val="1800"/>
              <a:buFont typeface="Poppins"/>
              <a:buChar char="✱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429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429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429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429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429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429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429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429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 - CFU w/ Code">
  <p:cSld name="CUSTOM_6_2_1_1_1_3">
    <p:spTree>
      <p:nvGrpSpPr>
        <p:cNvPr id="888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9" name="Google Shape;889;p118"/>
          <p:cNvPicPr preferRelativeResize="0"/>
          <p:nvPr/>
        </p:nvPicPr>
        <p:blipFill rotWithShape="1">
          <a:blip r:embed="rId2">
            <a:alphaModFix/>
          </a:blip>
          <a:srcRect b="26804" l="62508" r="0" t="0"/>
          <a:stretch/>
        </p:blipFill>
        <p:spPr>
          <a:xfrm flipH="1" rot="-5400000">
            <a:off x="7383499" y="-567539"/>
            <a:ext cx="1192950" cy="2328028"/>
          </a:xfrm>
          <a:prstGeom prst="rect">
            <a:avLst/>
          </a:prstGeom>
          <a:noFill/>
          <a:ln>
            <a:noFill/>
          </a:ln>
        </p:spPr>
      </p:pic>
      <p:pic>
        <p:nvPicPr>
          <p:cNvPr id="890" name="Google Shape;890;p118"/>
          <p:cNvPicPr preferRelativeResize="0"/>
          <p:nvPr/>
        </p:nvPicPr>
        <p:blipFill rotWithShape="1">
          <a:blip r:embed="rId3">
            <a:alphaModFix/>
          </a:blip>
          <a:srcRect b="57773" l="27820" r="30811" t="19032"/>
          <a:stretch/>
        </p:blipFill>
        <p:spPr>
          <a:xfrm rot="10800000">
            <a:off x="7020095" y="11"/>
            <a:ext cx="2123899" cy="1192951"/>
          </a:xfrm>
          <a:prstGeom prst="rect">
            <a:avLst/>
          </a:prstGeom>
          <a:noFill/>
          <a:ln>
            <a:noFill/>
          </a:ln>
        </p:spPr>
      </p:pic>
      <p:sp>
        <p:nvSpPr>
          <p:cNvPr id="891" name="Google Shape;891;p118"/>
          <p:cNvSpPr txBox="1"/>
          <p:nvPr>
            <p:ph idx="1" type="body"/>
          </p:nvPr>
        </p:nvSpPr>
        <p:spPr>
          <a:xfrm>
            <a:off x="452400" y="1344125"/>
            <a:ext cx="3474000" cy="292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rgbClr val="6EC396"/>
              </a:buClr>
              <a:buSzPts val="1800"/>
              <a:buFont typeface="Poppins"/>
              <a:buChar char="✱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429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429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429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429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429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429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429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429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pic>
        <p:nvPicPr>
          <p:cNvPr id="892" name="Google Shape;892;p1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52175" y="4875550"/>
            <a:ext cx="1541202" cy="142200"/>
          </a:xfrm>
          <a:prstGeom prst="rect">
            <a:avLst/>
          </a:prstGeom>
          <a:noFill/>
          <a:ln>
            <a:noFill/>
          </a:ln>
        </p:spPr>
      </p:pic>
      <p:sp>
        <p:nvSpPr>
          <p:cNvPr id="893" name="Google Shape;893;p118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1pPr>
            <a:lvl2pPr lvl="1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2pPr>
            <a:lvl3pPr lvl="2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3pPr>
            <a:lvl4pPr lvl="3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4pPr>
            <a:lvl5pPr lvl="4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5pPr>
            <a:lvl6pPr lvl="5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6pPr>
            <a:lvl7pPr lvl="6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7pPr>
            <a:lvl8pPr lvl="7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8pPr>
            <a:lvl9pPr lvl="8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94" name="Google Shape;894;p118"/>
          <p:cNvSpPr/>
          <p:nvPr/>
        </p:nvSpPr>
        <p:spPr>
          <a:xfrm>
            <a:off x="4118450" y="266700"/>
            <a:ext cx="4722300" cy="4459500"/>
          </a:xfrm>
          <a:prstGeom prst="roundRect">
            <a:avLst>
              <a:gd fmla="val 24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5" name="Google Shape;895;p118"/>
          <p:cNvSpPr txBox="1"/>
          <p:nvPr>
            <p:ph idx="2" type="subTitle"/>
          </p:nvPr>
        </p:nvSpPr>
        <p:spPr>
          <a:xfrm>
            <a:off x="4256529" y="378199"/>
            <a:ext cx="4472100" cy="42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Mono"/>
              <a:buNone/>
              <a:defRPr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Mono"/>
              <a:buNone/>
              <a:defRPr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Mono"/>
              <a:buNone/>
              <a:defRPr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Mono"/>
              <a:buNone/>
              <a:defRPr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Mono"/>
              <a:buNone/>
              <a:defRPr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Mono"/>
              <a:buNone/>
              <a:defRPr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Mono"/>
              <a:buNone/>
              <a:defRPr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Mono"/>
              <a:buNone/>
              <a:defRPr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Mono"/>
              <a:buNone/>
              <a:defRPr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/>
        </p:txBody>
      </p:sp>
      <p:sp>
        <p:nvSpPr>
          <p:cNvPr id="896" name="Google Shape;896;p118"/>
          <p:cNvSpPr txBox="1"/>
          <p:nvPr>
            <p:ph idx="3" type="subTitle"/>
          </p:nvPr>
        </p:nvSpPr>
        <p:spPr>
          <a:xfrm>
            <a:off x="153900" y="4514325"/>
            <a:ext cx="1617300" cy="431700"/>
          </a:xfrm>
          <a:prstGeom prst="rect">
            <a:avLst/>
          </a:prstGeom>
          <a:solidFill>
            <a:srgbClr val="D7FFEE"/>
          </a:solidFill>
          <a:ln cap="flat" cmpd="sng" w="152400">
            <a:solidFill>
              <a:srgbClr val="D7FF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pic>
        <p:nvPicPr>
          <p:cNvPr id="897" name="Google Shape;897;p1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2400" y="439975"/>
            <a:ext cx="654950" cy="654950"/>
          </a:xfrm>
          <a:prstGeom prst="rect">
            <a:avLst/>
          </a:prstGeom>
          <a:noFill/>
          <a:ln>
            <a:noFill/>
          </a:ln>
        </p:spPr>
      </p:pic>
      <p:sp>
        <p:nvSpPr>
          <p:cNvPr id="898" name="Google Shape;898;p118"/>
          <p:cNvSpPr txBox="1"/>
          <p:nvPr/>
        </p:nvSpPr>
        <p:spPr>
          <a:xfrm>
            <a:off x="1147375" y="322700"/>
            <a:ext cx="2653200" cy="889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Poppins"/>
                <a:ea typeface="Poppins"/>
                <a:cs typeface="Poppins"/>
                <a:sym typeface="Poppins"/>
              </a:rPr>
              <a:t>Check for </a:t>
            </a:r>
            <a:endParaRPr b="1" sz="24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Poppins"/>
                <a:ea typeface="Poppins"/>
                <a:cs typeface="Poppins"/>
                <a:sym typeface="Poppins"/>
              </a:rPr>
              <a:t>Understanding</a:t>
            </a:r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 - Instructor Demo">
  <p:cSld name="CUSTOM_6_2_1_1_1_2">
    <p:spTree>
      <p:nvGrpSpPr>
        <p:cNvPr id="899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0" name="Google Shape;900;p119"/>
          <p:cNvPicPr preferRelativeResize="0"/>
          <p:nvPr/>
        </p:nvPicPr>
        <p:blipFill rotWithShape="1">
          <a:blip r:embed="rId2">
            <a:alphaModFix/>
          </a:blip>
          <a:srcRect b="74120" l="54584" r="17187" t="10927"/>
          <a:stretch/>
        </p:blipFill>
        <p:spPr>
          <a:xfrm>
            <a:off x="0" y="4089375"/>
            <a:ext cx="2024750" cy="1054123"/>
          </a:xfrm>
          <a:prstGeom prst="rect">
            <a:avLst/>
          </a:prstGeom>
          <a:noFill/>
          <a:ln>
            <a:noFill/>
          </a:ln>
        </p:spPr>
      </p:pic>
      <p:pic>
        <p:nvPicPr>
          <p:cNvPr id="901" name="Google Shape;901;p119"/>
          <p:cNvPicPr preferRelativeResize="0"/>
          <p:nvPr/>
        </p:nvPicPr>
        <p:blipFill rotWithShape="1">
          <a:blip r:embed="rId3">
            <a:alphaModFix/>
          </a:blip>
          <a:srcRect b="10675" l="33625" r="26314" t="71927"/>
          <a:stretch/>
        </p:blipFill>
        <p:spPr>
          <a:xfrm>
            <a:off x="0" y="4192550"/>
            <a:ext cx="2189575" cy="950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2" name="Google Shape;902;p1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400" y="439975"/>
            <a:ext cx="654950" cy="654950"/>
          </a:xfrm>
          <a:prstGeom prst="rect">
            <a:avLst/>
          </a:prstGeom>
          <a:noFill/>
          <a:ln>
            <a:noFill/>
          </a:ln>
        </p:spPr>
      </p:pic>
      <p:sp>
        <p:nvSpPr>
          <p:cNvPr id="903" name="Google Shape;903;p119"/>
          <p:cNvSpPr txBox="1"/>
          <p:nvPr>
            <p:ph idx="1" type="subTitle"/>
          </p:nvPr>
        </p:nvSpPr>
        <p:spPr>
          <a:xfrm>
            <a:off x="7103500" y="551600"/>
            <a:ext cx="1617300" cy="431700"/>
          </a:xfrm>
          <a:prstGeom prst="rect">
            <a:avLst/>
          </a:prstGeom>
          <a:solidFill>
            <a:srgbClr val="FFEEFF"/>
          </a:solidFill>
          <a:ln cap="flat" cmpd="sng" w="152400">
            <a:solidFill>
              <a:srgbClr val="FFEE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pic>
        <p:nvPicPr>
          <p:cNvPr id="904" name="Google Shape;904;p1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52175" y="4875550"/>
            <a:ext cx="1541202" cy="142200"/>
          </a:xfrm>
          <a:prstGeom prst="rect">
            <a:avLst/>
          </a:prstGeom>
          <a:noFill/>
          <a:ln>
            <a:noFill/>
          </a:ln>
        </p:spPr>
      </p:pic>
      <p:sp>
        <p:nvSpPr>
          <p:cNvPr id="905" name="Google Shape;905;p119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1pPr>
            <a:lvl2pPr lvl="1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2pPr>
            <a:lvl3pPr lvl="2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3pPr>
            <a:lvl4pPr lvl="3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4pPr>
            <a:lvl5pPr lvl="4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5pPr>
            <a:lvl6pPr lvl="5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6pPr>
            <a:lvl7pPr lvl="6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7pPr>
            <a:lvl8pPr lvl="7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8pPr>
            <a:lvl9pPr lvl="8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06" name="Google Shape;906;p119"/>
          <p:cNvSpPr txBox="1"/>
          <p:nvPr/>
        </p:nvSpPr>
        <p:spPr>
          <a:xfrm>
            <a:off x="1154000" y="440000"/>
            <a:ext cx="42393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Poppins"/>
                <a:ea typeface="Poppins"/>
                <a:cs typeface="Poppins"/>
                <a:sym typeface="Poppins"/>
              </a:rPr>
              <a:t>Instructor Demo</a:t>
            </a:r>
            <a:endParaRPr/>
          </a:p>
        </p:txBody>
      </p:sp>
      <p:sp>
        <p:nvSpPr>
          <p:cNvPr id="907" name="Google Shape;907;p119"/>
          <p:cNvSpPr txBox="1"/>
          <p:nvPr/>
        </p:nvSpPr>
        <p:spPr>
          <a:xfrm>
            <a:off x="914400" y="1334575"/>
            <a:ext cx="7326600" cy="30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08" name="Google Shape;908;p119"/>
          <p:cNvSpPr txBox="1"/>
          <p:nvPr>
            <p:ph idx="2" type="body"/>
          </p:nvPr>
        </p:nvSpPr>
        <p:spPr>
          <a:xfrm>
            <a:off x="452400" y="1260488"/>
            <a:ext cx="8239200" cy="336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rgbClr val="6EC396"/>
              </a:buClr>
              <a:buSzPts val="1800"/>
              <a:buFont typeface="Poppins"/>
              <a:buChar char="✱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429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429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429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429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429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429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429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429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9 - Exit Ticket">
  <p:cSld name="CUSTOM_6_2_1_1_1_1">
    <p:spTree>
      <p:nvGrpSpPr>
        <p:cNvPr id="909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0" name="Google Shape;910;p120"/>
          <p:cNvPicPr preferRelativeResize="0"/>
          <p:nvPr/>
        </p:nvPicPr>
        <p:blipFill rotWithShape="1">
          <a:blip r:embed="rId2">
            <a:alphaModFix/>
          </a:blip>
          <a:srcRect b="0" l="0" r="2248" t="69501"/>
          <a:stretch/>
        </p:blipFill>
        <p:spPr>
          <a:xfrm rot="10800000">
            <a:off x="-13874" y="4314577"/>
            <a:ext cx="2158724" cy="828923"/>
          </a:xfrm>
          <a:prstGeom prst="rect">
            <a:avLst/>
          </a:prstGeom>
          <a:noFill/>
          <a:ln>
            <a:noFill/>
          </a:ln>
        </p:spPr>
      </p:pic>
      <p:pic>
        <p:nvPicPr>
          <p:cNvPr id="911" name="Google Shape;911;p120"/>
          <p:cNvPicPr preferRelativeResize="0"/>
          <p:nvPr/>
        </p:nvPicPr>
        <p:blipFill rotWithShape="1">
          <a:blip r:embed="rId3">
            <a:alphaModFix/>
          </a:blip>
          <a:srcRect b="10675" l="33625" r="26314" t="71927"/>
          <a:stretch/>
        </p:blipFill>
        <p:spPr>
          <a:xfrm>
            <a:off x="0" y="4248650"/>
            <a:ext cx="2060400" cy="89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2" name="Google Shape;912;p1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400" y="439975"/>
            <a:ext cx="654950" cy="654950"/>
          </a:xfrm>
          <a:prstGeom prst="rect">
            <a:avLst/>
          </a:prstGeom>
          <a:noFill/>
          <a:ln>
            <a:noFill/>
          </a:ln>
        </p:spPr>
      </p:pic>
      <p:sp>
        <p:nvSpPr>
          <p:cNvPr id="913" name="Google Shape;913;p120"/>
          <p:cNvSpPr txBox="1"/>
          <p:nvPr>
            <p:ph idx="1" type="subTitle"/>
          </p:nvPr>
        </p:nvSpPr>
        <p:spPr>
          <a:xfrm>
            <a:off x="7103500" y="551600"/>
            <a:ext cx="1617300" cy="431700"/>
          </a:xfrm>
          <a:prstGeom prst="rect">
            <a:avLst/>
          </a:prstGeom>
          <a:solidFill>
            <a:srgbClr val="E9F6FF"/>
          </a:solidFill>
          <a:ln cap="flat" cmpd="sng" w="152400">
            <a:solidFill>
              <a:srgbClr val="E9F6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pic>
        <p:nvPicPr>
          <p:cNvPr id="914" name="Google Shape;914;p1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52175" y="4875550"/>
            <a:ext cx="1541202" cy="142200"/>
          </a:xfrm>
          <a:prstGeom prst="rect">
            <a:avLst/>
          </a:prstGeom>
          <a:noFill/>
          <a:ln>
            <a:noFill/>
          </a:ln>
        </p:spPr>
      </p:pic>
      <p:sp>
        <p:nvSpPr>
          <p:cNvPr id="915" name="Google Shape;915;p120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1pPr>
            <a:lvl2pPr lvl="1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2pPr>
            <a:lvl3pPr lvl="2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3pPr>
            <a:lvl4pPr lvl="3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4pPr>
            <a:lvl5pPr lvl="4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5pPr>
            <a:lvl6pPr lvl="5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6pPr>
            <a:lvl7pPr lvl="6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7pPr>
            <a:lvl8pPr lvl="7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8pPr>
            <a:lvl9pPr lvl="8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16" name="Google Shape;916;p120"/>
          <p:cNvSpPr txBox="1"/>
          <p:nvPr/>
        </p:nvSpPr>
        <p:spPr>
          <a:xfrm>
            <a:off x="1154000" y="440000"/>
            <a:ext cx="42393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Poppins"/>
                <a:ea typeface="Poppins"/>
                <a:cs typeface="Poppins"/>
                <a:sym typeface="Poppins"/>
              </a:rPr>
              <a:t>Exit Ticket</a:t>
            </a:r>
            <a:endParaRPr/>
          </a:p>
        </p:txBody>
      </p:sp>
      <p:sp>
        <p:nvSpPr>
          <p:cNvPr id="917" name="Google Shape;917;p120"/>
          <p:cNvSpPr txBox="1"/>
          <p:nvPr/>
        </p:nvSpPr>
        <p:spPr>
          <a:xfrm>
            <a:off x="914400" y="1334575"/>
            <a:ext cx="7326600" cy="30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18" name="Google Shape;918;p120"/>
          <p:cNvSpPr txBox="1"/>
          <p:nvPr>
            <p:ph idx="2" type="body"/>
          </p:nvPr>
        </p:nvSpPr>
        <p:spPr>
          <a:xfrm>
            <a:off x="452400" y="1260488"/>
            <a:ext cx="8239200" cy="336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rgbClr val="6EC396"/>
              </a:buClr>
              <a:buSzPts val="1800"/>
              <a:buFont typeface="Poppins"/>
              <a:buChar char="✱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429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429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429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429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429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429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429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429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 - Section Card">
  <p:cSld name="CUSTOM_2">
    <p:spTree>
      <p:nvGrpSpPr>
        <p:cNvPr id="919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ivider1.png" id="920" name="Google Shape;920;p1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21" name="Google Shape;921;p121"/>
          <p:cNvSpPr txBox="1"/>
          <p:nvPr>
            <p:ph type="title"/>
          </p:nvPr>
        </p:nvSpPr>
        <p:spPr>
          <a:xfrm>
            <a:off x="884825" y="2317200"/>
            <a:ext cx="4299600" cy="509100"/>
          </a:xfrm>
          <a:prstGeom prst="rect">
            <a:avLst/>
          </a:prstGeom>
          <a:solidFill>
            <a:srgbClr val="1B1C57"/>
          </a:solidFill>
          <a:ln cap="flat" cmpd="sng" w="228600">
            <a:solidFill>
              <a:srgbClr val="1B1C5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Space Mono"/>
              <a:buNone/>
              <a:defRPr sz="32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22" name="Google Shape;922;p121"/>
          <p:cNvSpPr txBox="1"/>
          <p:nvPr>
            <p:ph idx="1" type="subTitle"/>
          </p:nvPr>
        </p:nvSpPr>
        <p:spPr>
          <a:xfrm>
            <a:off x="785650" y="1770100"/>
            <a:ext cx="4127100" cy="38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1 - Main Idea">
  <p:cSld name="CUSTOM_5">
    <p:spTree>
      <p:nvGrpSpPr>
        <p:cNvPr id="923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4" name="Google Shape;924;p122"/>
          <p:cNvPicPr preferRelativeResize="0"/>
          <p:nvPr/>
        </p:nvPicPr>
        <p:blipFill rotWithShape="1">
          <a:blip r:embed="rId2">
            <a:alphaModFix/>
          </a:blip>
          <a:srcRect b="0" l="0" r="0" t="1224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5" name="Google Shape;925;p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025" y="474201"/>
            <a:ext cx="3657599" cy="3657599"/>
          </a:xfrm>
          <a:prstGeom prst="rect">
            <a:avLst/>
          </a:prstGeom>
          <a:noFill/>
          <a:ln>
            <a:noFill/>
          </a:ln>
        </p:spPr>
      </p:pic>
      <p:sp>
        <p:nvSpPr>
          <p:cNvPr id="926" name="Google Shape;926;p122"/>
          <p:cNvSpPr/>
          <p:nvPr/>
        </p:nvSpPr>
        <p:spPr>
          <a:xfrm>
            <a:off x="914400" y="1656900"/>
            <a:ext cx="7315200" cy="1829700"/>
          </a:xfrm>
          <a:prstGeom prst="roundRect">
            <a:avLst>
              <a:gd fmla="val 16667" name="adj"/>
            </a:avLst>
          </a:prstGeom>
          <a:solidFill>
            <a:srgbClr val="1B1C5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7" name="Google Shape;927;p122"/>
          <p:cNvSpPr txBox="1"/>
          <p:nvPr>
            <p:ph type="title"/>
          </p:nvPr>
        </p:nvSpPr>
        <p:spPr>
          <a:xfrm>
            <a:off x="914400" y="1656900"/>
            <a:ext cx="7315200" cy="1829700"/>
          </a:xfrm>
          <a:prstGeom prst="rect">
            <a:avLst/>
          </a:prstGeom>
        </p:spPr>
        <p:txBody>
          <a:bodyPr anchorCtr="0" anchor="ctr" bIns="91425" lIns="274300" spcFirstLastPara="1" rIns="274300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 - Background Card">
  <p:cSld name="CUSTOM_5_1">
    <p:spTree>
      <p:nvGrpSpPr>
        <p:cNvPr id="928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9" name="Google Shape;929;p123"/>
          <p:cNvPicPr preferRelativeResize="0"/>
          <p:nvPr/>
        </p:nvPicPr>
        <p:blipFill rotWithShape="1">
          <a:blip r:embed="rId2">
            <a:alphaModFix/>
          </a:blip>
          <a:srcRect b="29727" l="20060" r="22062" t="37150"/>
          <a:stretch/>
        </p:blipFill>
        <p:spPr>
          <a:xfrm>
            <a:off x="0" y="0"/>
            <a:ext cx="9144003" cy="5143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2">
  <p:cSld name="TITLE_AND_BODY_2"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32" name="Google Shape;932;p1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3" name="Google Shape;933;p1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 - Section Card">
  <p:cSld name="CUSTOM_2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ivider1.png" id="51" name="Google Shape;51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13"/>
          <p:cNvSpPr txBox="1"/>
          <p:nvPr>
            <p:ph type="title"/>
          </p:nvPr>
        </p:nvSpPr>
        <p:spPr>
          <a:xfrm>
            <a:off x="884825" y="2317200"/>
            <a:ext cx="4299600" cy="509100"/>
          </a:xfrm>
          <a:prstGeom prst="rect">
            <a:avLst/>
          </a:prstGeom>
          <a:solidFill>
            <a:srgbClr val="1B1C57"/>
          </a:solidFill>
          <a:ln cap="flat" cmpd="sng" w="228600">
            <a:solidFill>
              <a:srgbClr val="1B1C5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Space Mono"/>
              <a:buNone/>
              <a:defRPr sz="32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3" name="Google Shape;53;p13"/>
          <p:cNvSpPr txBox="1"/>
          <p:nvPr>
            <p:ph idx="1" type="subTitle"/>
          </p:nvPr>
        </p:nvSpPr>
        <p:spPr>
          <a:xfrm>
            <a:off x="785650" y="1770100"/>
            <a:ext cx="4127100" cy="38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34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p12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936" name="Google Shape;936;p12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937" name="Google Shape;937;p1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 Bank Blank Slide">
  <p:cSld name="TITLE_AND_BODY_1_2_1_2_1_1_1_1_1_1"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p126"/>
          <p:cNvSpPr txBox="1"/>
          <p:nvPr>
            <p:ph type="title"/>
          </p:nvPr>
        </p:nvSpPr>
        <p:spPr>
          <a:xfrm>
            <a:off x="320275" y="517575"/>
            <a:ext cx="84075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940" name="Google Shape;940;p126"/>
          <p:cNvSpPr txBox="1"/>
          <p:nvPr>
            <p:ph idx="12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4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p1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3">
  <p:cSld name="TITLE_AND_BODY_3">
    <p:spTree>
      <p:nvGrpSpPr>
        <p:cNvPr id="943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4" name="Google Shape;944;p128"/>
          <p:cNvPicPr preferRelativeResize="0"/>
          <p:nvPr/>
        </p:nvPicPr>
        <p:blipFill rotWithShape="1">
          <a:blip r:embed="rId2">
            <a:alphaModFix/>
          </a:blip>
          <a:srcRect b="25489" l="5866" r="82470" t="11494"/>
          <a:stretch/>
        </p:blipFill>
        <p:spPr>
          <a:xfrm>
            <a:off x="-9525" y="-9400"/>
            <a:ext cx="1076277" cy="1147825"/>
          </a:xfrm>
          <a:prstGeom prst="rect">
            <a:avLst/>
          </a:prstGeom>
          <a:noFill/>
          <a:ln>
            <a:noFill/>
          </a:ln>
        </p:spPr>
      </p:pic>
      <p:sp>
        <p:nvSpPr>
          <p:cNvPr id="945" name="Google Shape;945;p128"/>
          <p:cNvSpPr txBox="1"/>
          <p:nvPr>
            <p:ph type="title"/>
          </p:nvPr>
        </p:nvSpPr>
        <p:spPr>
          <a:xfrm>
            <a:off x="785675" y="368825"/>
            <a:ext cx="7572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Helvetica Neue Light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Helvetica Neue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Helvetica Neue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Helvetica Neue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Helvetica Neue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Helvetica Neue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Helvetica Neue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Helvetica Neue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Helvetica Neue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946" name="Google Shape;946;p128"/>
          <p:cNvSpPr txBox="1"/>
          <p:nvPr>
            <p:ph idx="1" type="body"/>
          </p:nvPr>
        </p:nvSpPr>
        <p:spPr>
          <a:xfrm>
            <a:off x="785675" y="1363075"/>
            <a:ext cx="7572600" cy="32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800"/>
              <a:buFont typeface="Helvetica Neue Light"/>
              <a:buChar char="●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317500" lvl="1" marL="91440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400"/>
              <a:buFont typeface="Helvetica Neue Light"/>
              <a:buChar char="○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317500" lvl="2" marL="137160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400"/>
              <a:buFont typeface="Helvetica Neue Light"/>
              <a:buChar char="■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317500" lvl="3" marL="182880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400"/>
              <a:buFont typeface="Helvetica Neue Light"/>
              <a:buChar char="●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317500" lvl="4" marL="228600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400"/>
              <a:buFont typeface="Helvetica Neue Light"/>
              <a:buChar char="○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317500" lvl="5" marL="274320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400"/>
              <a:buFont typeface="Helvetica Neue Light"/>
              <a:buChar char="■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-317500" lvl="6" marL="320040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400"/>
              <a:buFont typeface="Helvetica Neue Light"/>
              <a:buChar char="●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-317500" lvl="7" marL="365760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400"/>
              <a:buFont typeface="Helvetica Neue Light"/>
              <a:buChar char="○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-317500" lvl="8" marL="411480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400"/>
              <a:buFont typeface="Helvetica Neue Light"/>
              <a:buChar char="■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947" name="Google Shape;947;p1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48" name="Google Shape;948;p128"/>
          <p:cNvPicPr preferRelativeResize="0"/>
          <p:nvPr/>
        </p:nvPicPr>
        <p:blipFill rotWithShape="1">
          <a:blip r:embed="rId3">
            <a:alphaModFix/>
          </a:blip>
          <a:srcRect b="23144" l="19848" r="19841" t="23144"/>
          <a:stretch/>
        </p:blipFill>
        <p:spPr>
          <a:xfrm>
            <a:off x="8154475" y="4661112"/>
            <a:ext cx="446675" cy="397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949" name="Google Shape;949;p128"/>
          <p:cNvPicPr preferRelativeResize="0"/>
          <p:nvPr/>
        </p:nvPicPr>
        <p:blipFill rotWithShape="1">
          <a:blip r:embed="rId2">
            <a:alphaModFix/>
          </a:blip>
          <a:srcRect b="25489" l="83382" r="4308" t="11494"/>
          <a:stretch/>
        </p:blipFill>
        <p:spPr>
          <a:xfrm>
            <a:off x="8017625" y="-7025"/>
            <a:ext cx="1135900" cy="114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xit Ticket - Solution">
  <p:cSld name="CUSTOM_6_2_1_1_1_1_1">
    <p:spTree>
      <p:nvGrpSpPr>
        <p:cNvPr id="950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1" name="Google Shape;951;p129"/>
          <p:cNvPicPr preferRelativeResize="0"/>
          <p:nvPr/>
        </p:nvPicPr>
        <p:blipFill rotWithShape="1">
          <a:blip r:embed="rId2">
            <a:alphaModFix/>
          </a:blip>
          <a:srcRect b="0" l="0" r="2248" t="69501"/>
          <a:stretch/>
        </p:blipFill>
        <p:spPr>
          <a:xfrm rot="10800000">
            <a:off x="-13874" y="4314577"/>
            <a:ext cx="2158724" cy="828923"/>
          </a:xfrm>
          <a:prstGeom prst="rect">
            <a:avLst/>
          </a:prstGeom>
          <a:noFill/>
          <a:ln>
            <a:noFill/>
          </a:ln>
        </p:spPr>
      </p:pic>
      <p:pic>
        <p:nvPicPr>
          <p:cNvPr id="952" name="Google Shape;952;p129"/>
          <p:cNvPicPr preferRelativeResize="0"/>
          <p:nvPr/>
        </p:nvPicPr>
        <p:blipFill rotWithShape="1">
          <a:blip r:embed="rId3">
            <a:alphaModFix/>
          </a:blip>
          <a:srcRect b="10675" l="33625" r="26314" t="71927"/>
          <a:stretch/>
        </p:blipFill>
        <p:spPr>
          <a:xfrm>
            <a:off x="0" y="4248650"/>
            <a:ext cx="2060400" cy="89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3" name="Google Shape;953;p1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400" y="439975"/>
            <a:ext cx="654950" cy="654950"/>
          </a:xfrm>
          <a:prstGeom prst="rect">
            <a:avLst/>
          </a:prstGeom>
          <a:noFill/>
          <a:ln>
            <a:noFill/>
          </a:ln>
        </p:spPr>
      </p:pic>
      <p:sp>
        <p:nvSpPr>
          <p:cNvPr id="954" name="Google Shape;954;p129"/>
          <p:cNvSpPr txBox="1"/>
          <p:nvPr>
            <p:ph idx="1" type="subTitle"/>
          </p:nvPr>
        </p:nvSpPr>
        <p:spPr>
          <a:xfrm>
            <a:off x="4454075" y="1260500"/>
            <a:ext cx="4346700" cy="3495000"/>
          </a:xfrm>
          <a:prstGeom prst="rect">
            <a:avLst/>
          </a:prstGeom>
          <a:solidFill>
            <a:srgbClr val="E9F6FF"/>
          </a:solidFill>
          <a:ln cap="flat" cmpd="sng" w="152400">
            <a:solidFill>
              <a:srgbClr val="E9F6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pic>
        <p:nvPicPr>
          <p:cNvPr id="955" name="Google Shape;955;p1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52175" y="4875550"/>
            <a:ext cx="1541202" cy="142200"/>
          </a:xfrm>
          <a:prstGeom prst="rect">
            <a:avLst/>
          </a:prstGeom>
          <a:noFill/>
          <a:ln>
            <a:noFill/>
          </a:ln>
        </p:spPr>
      </p:pic>
      <p:sp>
        <p:nvSpPr>
          <p:cNvPr id="956" name="Google Shape;956;p129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1pPr>
            <a:lvl2pPr lvl="1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2pPr>
            <a:lvl3pPr lvl="2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3pPr>
            <a:lvl4pPr lvl="3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4pPr>
            <a:lvl5pPr lvl="4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5pPr>
            <a:lvl6pPr lvl="5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6pPr>
            <a:lvl7pPr lvl="6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7pPr>
            <a:lvl8pPr lvl="7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8pPr>
            <a:lvl9pPr lvl="8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57" name="Google Shape;957;p129"/>
          <p:cNvSpPr txBox="1"/>
          <p:nvPr/>
        </p:nvSpPr>
        <p:spPr>
          <a:xfrm>
            <a:off x="1154000" y="440000"/>
            <a:ext cx="42393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Poppins"/>
                <a:ea typeface="Poppins"/>
                <a:cs typeface="Poppins"/>
                <a:sym typeface="Poppins"/>
              </a:rPr>
              <a:t>Exit Ticket</a:t>
            </a:r>
            <a:endParaRPr/>
          </a:p>
        </p:txBody>
      </p:sp>
      <p:sp>
        <p:nvSpPr>
          <p:cNvPr id="958" name="Google Shape;958;p129"/>
          <p:cNvSpPr txBox="1"/>
          <p:nvPr/>
        </p:nvSpPr>
        <p:spPr>
          <a:xfrm>
            <a:off x="914400" y="1334575"/>
            <a:ext cx="7326600" cy="30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59" name="Google Shape;959;p129"/>
          <p:cNvSpPr txBox="1"/>
          <p:nvPr>
            <p:ph idx="2" type="body"/>
          </p:nvPr>
        </p:nvSpPr>
        <p:spPr>
          <a:xfrm>
            <a:off x="452400" y="1260488"/>
            <a:ext cx="8239200" cy="336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rgbClr val="6EC396"/>
              </a:buClr>
              <a:buSzPts val="1800"/>
              <a:buFont typeface="Poppins"/>
              <a:buChar char="✱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429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429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429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429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429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429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429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429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ard">
  <p:cSld name="CUSTOM_8">
    <p:spTree>
      <p:nvGrpSpPr>
        <p:cNvPr id="960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ivider4.png" id="961" name="Google Shape;961;p1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2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2" name="Google Shape;962;p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81725" y="106625"/>
            <a:ext cx="3208724" cy="759025"/>
          </a:xfrm>
          <a:prstGeom prst="rect">
            <a:avLst/>
          </a:prstGeom>
          <a:noFill/>
          <a:ln>
            <a:noFill/>
          </a:ln>
        </p:spPr>
      </p:pic>
      <p:sp>
        <p:nvSpPr>
          <p:cNvPr id="963" name="Google Shape;963;p130"/>
          <p:cNvSpPr txBox="1"/>
          <p:nvPr>
            <p:ph type="title"/>
          </p:nvPr>
        </p:nvSpPr>
        <p:spPr>
          <a:xfrm>
            <a:off x="1628200" y="1807975"/>
            <a:ext cx="5887800" cy="651000"/>
          </a:xfrm>
          <a:prstGeom prst="rect">
            <a:avLst/>
          </a:prstGeom>
          <a:solidFill>
            <a:schemeClr val="lt1"/>
          </a:solidFill>
          <a:ln cap="flat" cmpd="sng" w="2286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500"/>
              <a:buFont typeface="Space Mono"/>
              <a:buNone/>
              <a:defRPr sz="5500">
                <a:latin typeface="Space Mono"/>
                <a:ea typeface="Space Mono"/>
                <a:cs typeface="Space Mono"/>
                <a:sym typeface="Space Mon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500"/>
              <a:buFont typeface="Space Mono"/>
              <a:buNone/>
              <a:defRPr sz="5500">
                <a:latin typeface="Space Mono"/>
                <a:ea typeface="Space Mono"/>
                <a:cs typeface="Space Mono"/>
                <a:sym typeface="Space Mon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5500"/>
              <a:buFont typeface="Space Mono"/>
              <a:buNone/>
              <a:defRPr sz="5500">
                <a:latin typeface="Space Mono"/>
                <a:ea typeface="Space Mono"/>
                <a:cs typeface="Space Mono"/>
                <a:sym typeface="Space Mon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5500"/>
              <a:buFont typeface="Space Mono"/>
              <a:buNone/>
              <a:defRPr sz="5500">
                <a:latin typeface="Space Mono"/>
                <a:ea typeface="Space Mono"/>
                <a:cs typeface="Space Mono"/>
                <a:sym typeface="Space Mon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5500"/>
              <a:buFont typeface="Space Mono"/>
              <a:buNone/>
              <a:defRPr sz="5500">
                <a:latin typeface="Space Mono"/>
                <a:ea typeface="Space Mono"/>
                <a:cs typeface="Space Mono"/>
                <a:sym typeface="Space Mon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5500"/>
              <a:buFont typeface="Space Mono"/>
              <a:buNone/>
              <a:defRPr sz="5500">
                <a:latin typeface="Space Mono"/>
                <a:ea typeface="Space Mono"/>
                <a:cs typeface="Space Mono"/>
                <a:sym typeface="Space Mon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5500"/>
              <a:buFont typeface="Space Mono"/>
              <a:buNone/>
              <a:defRPr sz="5500">
                <a:latin typeface="Space Mono"/>
                <a:ea typeface="Space Mono"/>
                <a:cs typeface="Space Mono"/>
                <a:sym typeface="Space Mon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5500"/>
              <a:buFont typeface="Space Mono"/>
              <a:buNone/>
              <a:defRPr sz="5500">
                <a:latin typeface="Space Mono"/>
                <a:ea typeface="Space Mono"/>
                <a:cs typeface="Space Mono"/>
                <a:sym typeface="Space Mon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5500"/>
              <a:buFont typeface="Space Mono"/>
              <a:buNone/>
              <a:defRPr sz="5500">
                <a:latin typeface="Space Mono"/>
                <a:ea typeface="Space Mono"/>
                <a:cs typeface="Space Mono"/>
                <a:sym typeface="Space Mono"/>
              </a:defRPr>
            </a:lvl9pPr>
          </a:lstStyle>
          <a:p/>
        </p:txBody>
      </p:sp>
      <p:sp>
        <p:nvSpPr>
          <p:cNvPr id="964" name="Google Shape;964;p130"/>
          <p:cNvSpPr txBox="1"/>
          <p:nvPr>
            <p:ph idx="1" type="subTitle"/>
          </p:nvPr>
        </p:nvSpPr>
        <p:spPr>
          <a:xfrm>
            <a:off x="3582400" y="3009550"/>
            <a:ext cx="1979100" cy="356100"/>
          </a:xfrm>
          <a:prstGeom prst="rect">
            <a:avLst/>
          </a:prstGeom>
          <a:solidFill>
            <a:srgbClr val="1B1C57"/>
          </a:solidFill>
          <a:ln cap="flat" cmpd="sng" w="228600">
            <a:solidFill>
              <a:srgbClr val="1B1C5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2pPr>
            <a:lvl3pPr lvl="2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3pPr>
            <a:lvl4pPr lvl="3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4pPr>
            <a:lvl5pPr lvl="4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5pPr>
            <a:lvl6pPr lvl="5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6pPr>
            <a:lvl7pPr lvl="6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7pPr>
            <a:lvl8pPr lvl="7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8pPr>
            <a:lvl9pPr lvl="8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ly Title (Blue) 1">
  <p:cSld name="TITLE_AND_BODY_1_3_2_2">
    <p:bg>
      <p:bgPr>
        <a:solidFill>
          <a:srgbClr val="1A1D54"/>
        </a:solidFill>
      </p:bgPr>
    </p:bg>
    <p:spTree>
      <p:nvGrpSpPr>
        <p:cNvPr id="965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p131"/>
          <p:cNvSpPr txBox="1"/>
          <p:nvPr>
            <p:ph type="title"/>
          </p:nvPr>
        </p:nvSpPr>
        <p:spPr>
          <a:xfrm>
            <a:off x="457200" y="445025"/>
            <a:ext cx="7632900" cy="5709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ce Mono"/>
              <a:buNone/>
              <a:defRPr b="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pace Mono"/>
              <a:buNone/>
              <a:defRPr sz="48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pace Mono"/>
              <a:buNone/>
              <a:defRPr sz="48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pace Mono"/>
              <a:buNone/>
              <a:defRPr sz="48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pace Mono"/>
              <a:buNone/>
              <a:defRPr sz="48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pace Mono"/>
              <a:buNone/>
              <a:defRPr sz="48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pace Mono"/>
              <a:buNone/>
              <a:defRPr sz="48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pace Mono"/>
              <a:buNone/>
              <a:defRPr sz="48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pace Mono"/>
              <a:buNone/>
              <a:defRPr sz="48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9pPr>
          </a:lstStyle>
          <a:p/>
        </p:txBody>
      </p:sp>
      <p:sp>
        <p:nvSpPr>
          <p:cNvPr id="967" name="Google Shape;967;p131"/>
          <p:cNvSpPr txBox="1"/>
          <p:nvPr>
            <p:ph idx="12" type="sldNum"/>
          </p:nvPr>
        </p:nvSpPr>
        <p:spPr>
          <a:xfrm>
            <a:off x="8330129" y="4686300"/>
            <a:ext cx="319200" cy="33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00C98E"/>
                </a:solidFill>
              </a:defRPr>
            </a:lvl1pPr>
            <a:lvl2pPr lvl="1">
              <a:buNone/>
              <a:defRPr>
                <a:solidFill>
                  <a:srgbClr val="00C98E"/>
                </a:solidFill>
              </a:defRPr>
            </a:lvl2pPr>
            <a:lvl3pPr lvl="2">
              <a:buNone/>
              <a:defRPr>
                <a:solidFill>
                  <a:srgbClr val="00C98E"/>
                </a:solidFill>
              </a:defRPr>
            </a:lvl3pPr>
            <a:lvl4pPr lvl="3">
              <a:buNone/>
              <a:defRPr>
                <a:solidFill>
                  <a:srgbClr val="00C98E"/>
                </a:solidFill>
              </a:defRPr>
            </a:lvl4pPr>
            <a:lvl5pPr lvl="4">
              <a:buNone/>
              <a:defRPr>
                <a:solidFill>
                  <a:srgbClr val="00C98E"/>
                </a:solidFill>
              </a:defRPr>
            </a:lvl5pPr>
            <a:lvl6pPr lvl="5">
              <a:buNone/>
              <a:defRPr>
                <a:solidFill>
                  <a:srgbClr val="00C98E"/>
                </a:solidFill>
              </a:defRPr>
            </a:lvl6pPr>
            <a:lvl7pPr lvl="6">
              <a:buNone/>
              <a:defRPr>
                <a:solidFill>
                  <a:srgbClr val="00C98E"/>
                </a:solidFill>
              </a:defRPr>
            </a:lvl7pPr>
            <a:lvl8pPr lvl="7">
              <a:buNone/>
              <a:defRPr>
                <a:solidFill>
                  <a:srgbClr val="00C98E"/>
                </a:solidFill>
              </a:defRPr>
            </a:lvl8pPr>
            <a:lvl9pPr lvl="8">
              <a:buNone/>
              <a:defRPr>
                <a:solidFill>
                  <a:srgbClr val="00C98E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68" name="Google Shape;968;p131"/>
          <p:cNvCxnSpPr/>
          <p:nvPr/>
        </p:nvCxnSpPr>
        <p:spPr>
          <a:xfrm>
            <a:off x="450488" y="1206557"/>
            <a:ext cx="8227800" cy="0"/>
          </a:xfrm>
          <a:prstGeom prst="straightConnector1">
            <a:avLst/>
          </a:prstGeom>
          <a:noFill/>
          <a:ln cap="flat" cmpd="sng" w="19050">
            <a:solidFill>
              <a:srgbClr val="EFEFEF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id="969" name="Google Shape;969;p131"/>
          <p:cNvPicPr preferRelativeResize="0"/>
          <p:nvPr/>
        </p:nvPicPr>
        <p:blipFill rotWithShape="1">
          <a:blip r:embed="rId2">
            <a:alphaModFix/>
          </a:blip>
          <a:srcRect b="2042" l="0" r="0" t="2042"/>
          <a:stretch/>
        </p:blipFill>
        <p:spPr>
          <a:xfrm>
            <a:off x="460424" y="4686301"/>
            <a:ext cx="1099789" cy="97150"/>
          </a:xfrm>
          <a:prstGeom prst="rect">
            <a:avLst/>
          </a:prstGeom>
          <a:noFill/>
          <a:ln>
            <a:noFill/>
          </a:ln>
        </p:spPr>
      </p:pic>
      <p:sp>
        <p:nvSpPr>
          <p:cNvPr id="970" name="Google Shape;970;p131"/>
          <p:cNvSpPr txBox="1"/>
          <p:nvPr>
            <p:ph idx="1" type="body"/>
          </p:nvPr>
        </p:nvSpPr>
        <p:spPr>
          <a:xfrm>
            <a:off x="450500" y="1397175"/>
            <a:ext cx="8227800" cy="297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rgbClr val="00C98E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rgbClr val="00C98E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rgbClr val="00C98E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rgbClr val="00C98E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rgbClr val="00C98E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rgbClr val="00C98E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Comparison Three">
  <p:cSld name="TITLE_AND_BODY_1_3_2_1_1_1_1_1_1_1_1_1_1_1_1_1_1_1_1_1_2">
    <p:bg>
      <p:bgPr>
        <a:solidFill>
          <a:schemeClr val="lt1"/>
        </a:solidFill>
      </p:bgPr>
    </p:bg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2" name="Google Shape;972;p132"/>
          <p:cNvPicPr preferRelativeResize="0"/>
          <p:nvPr/>
        </p:nvPicPr>
        <p:blipFill rotWithShape="1">
          <a:blip r:embed="rId2">
            <a:alphaModFix/>
          </a:blip>
          <a:srcRect b="0" l="27599" r="0" t="8809"/>
          <a:stretch/>
        </p:blipFill>
        <p:spPr>
          <a:xfrm rot="-10799985">
            <a:off x="6844249" y="1534556"/>
            <a:ext cx="2375951" cy="368513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73" name="Google Shape;973;p132"/>
          <p:cNvCxnSpPr/>
          <p:nvPr/>
        </p:nvCxnSpPr>
        <p:spPr>
          <a:xfrm>
            <a:off x="450488" y="1343476"/>
            <a:ext cx="6643800" cy="0"/>
          </a:xfrm>
          <a:prstGeom prst="straightConnector1">
            <a:avLst/>
          </a:prstGeom>
          <a:noFill/>
          <a:ln cap="flat" cmpd="sng" w="19050">
            <a:solidFill>
              <a:srgbClr val="EFEFEF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974" name="Google Shape;974;p132"/>
          <p:cNvSpPr txBox="1"/>
          <p:nvPr>
            <p:ph type="title"/>
          </p:nvPr>
        </p:nvSpPr>
        <p:spPr>
          <a:xfrm>
            <a:off x="450500" y="347200"/>
            <a:ext cx="6643800" cy="7389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53053"/>
              </a:buClr>
              <a:buSzPts val="2200"/>
              <a:buFont typeface="Space Mono"/>
              <a:buNone/>
              <a:defRPr b="0" sz="2200">
                <a:solidFill>
                  <a:srgbClr val="053053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53053"/>
              </a:buClr>
              <a:buSzPts val="2200"/>
              <a:buFont typeface="Space Mono"/>
              <a:buNone/>
              <a:defRPr sz="2200">
                <a:solidFill>
                  <a:srgbClr val="053053"/>
                </a:solidFill>
                <a:latin typeface="Space Mono"/>
                <a:ea typeface="Space Mono"/>
                <a:cs typeface="Space Mono"/>
                <a:sym typeface="Space Mon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53053"/>
              </a:buClr>
              <a:buSzPts val="2200"/>
              <a:buFont typeface="Space Mono"/>
              <a:buNone/>
              <a:defRPr sz="2200">
                <a:solidFill>
                  <a:srgbClr val="053053"/>
                </a:solidFill>
                <a:latin typeface="Space Mono"/>
                <a:ea typeface="Space Mono"/>
                <a:cs typeface="Space Mono"/>
                <a:sym typeface="Space Mon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53053"/>
              </a:buClr>
              <a:buSzPts val="2200"/>
              <a:buFont typeface="Space Mono"/>
              <a:buNone/>
              <a:defRPr sz="2200">
                <a:solidFill>
                  <a:srgbClr val="053053"/>
                </a:solidFill>
                <a:latin typeface="Space Mono"/>
                <a:ea typeface="Space Mono"/>
                <a:cs typeface="Space Mono"/>
                <a:sym typeface="Space Mon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53053"/>
              </a:buClr>
              <a:buSzPts val="2200"/>
              <a:buFont typeface="Space Mono"/>
              <a:buNone/>
              <a:defRPr sz="2200">
                <a:solidFill>
                  <a:srgbClr val="053053"/>
                </a:solidFill>
                <a:latin typeface="Space Mono"/>
                <a:ea typeface="Space Mono"/>
                <a:cs typeface="Space Mono"/>
                <a:sym typeface="Space Mon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53053"/>
              </a:buClr>
              <a:buSzPts val="2200"/>
              <a:buFont typeface="Space Mono"/>
              <a:buNone/>
              <a:defRPr sz="2200">
                <a:solidFill>
                  <a:srgbClr val="053053"/>
                </a:solidFill>
                <a:latin typeface="Space Mono"/>
                <a:ea typeface="Space Mono"/>
                <a:cs typeface="Space Mono"/>
                <a:sym typeface="Space Mon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53053"/>
              </a:buClr>
              <a:buSzPts val="2200"/>
              <a:buFont typeface="Space Mono"/>
              <a:buNone/>
              <a:defRPr sz="2200">
                <a:solidFill>
                  <a:srgbClr val="053053"/>
                </a:solidFill>
                <a:latin typeface="Space Mono"/>
                <a:ea typeface="Space Mono"/>
                <a:cs typeface="Space Mono"/>
                <a:sym typeface="Space Mon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53053"/>
              </a:buClr>
              <a:buSzPts val="2200"/>
              <a:buFont typeface="Space Mono"/>
              <a:buNone/>
              <a:defRPr sz="2200">
                <a:solidFill>
                  <a:srgbClr val="053053"/>
                </a:solidFill>
                <a:latin typeface="Space Mono"/>
                <a:ea typeface="Space Mono"/>
                <a:cs typeface="Space Mono"/>
                <a:sym typeface="Space Mon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53053"/>
              </a:buClr>
              <a:buSzPts val="2200"/>
              <a:buFont typeface="Space Mono"/>
              <a:buNone/>
              <a:defRPr sz="2200">
                <a:solidFill>
                  <a:srgbClr val="053053"/>
                </a:solidFill>
                <a:latin typeface="Space Mono"/>
                <a:ea typeface="Space Mono"/>
                <a:cs typeface="Space Mono"/>
                <a:sym typeface="Space Mono"/>
              </a:defRPr>
            </a:lvl9pPr>
          </a:lstStyle>
          <a:p/>
        </p:txBody>
      </p:sp>
      <p:pic>
        <p:nvPicPr>
          <p:cNvPr id="975" name="Google Shape;975;p132"/>
          <p:cNvPicPr preferRelativeResize="0"/>
          <p:nvPr/>
        </p:nvPicPr>
        <p:blipFill rotWithShape="1">
          <a:blip r:embed="rId3">
            <a:alphaModFix/>
          </a:blip>
          <a:srcRect b="2134" l="0" r="0" t="2134"/>
          <a:stretch/>
        </p:blipFill>
        <p:spPr>
          <a:xfrm>
            <a:off x="447850" y="4686300"/>
            <a:ext cx="1099802" cy="9716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76" name="Google Shape;976;p132"/>
          <p:cNvCxnSpPr/>
          <p:nvPr/>
        </p:nvCxnSpPr>
        <p:spPr>
          <a:xfrm>
            <a:off x="450488" y="1343476"/>
            <a:ext cx="6643800" cy="0"/>
          </a:xfrm>
          <a:prstGeom prst="straightConnector1">
            <a:avLst/>
          </a:prstGeom>
          <a:noFill/>
          <a:ln cap="flat" cmpd="sng" w="19050">
            <a:solidFill>
              <a:srgbClr val="EFEFEF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977" name="Google Shape;977;p132"/>
          <p:cNvSpPr txBox="1"/>
          <p:nvPr>
            <p:ph idx="1" type="subTitle"/>
          </p:nvPr>
        </p:nvSpPr>
        <p:spPr>
          <a:xfrm>
            <a:off x="450500" y="1684400"/>
            <a:ext cx="2529300" cy="3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Font typeface="Poppins Medium"/>
              <a:buNone/>
              <a:defRPr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Font typeface="Poppins Medium"/>
              <a:buNone/>
              <a:defRPr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Font typeface="Poppins Medium"/>
              <a:buNone/>
              <a:defRPr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Font typeface="Poppins Medium"/>
              <a:buNone/>
              <a:defRPr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Font typeface="Poppins Medium"/>
              <a:buNone/>
              <a:defRPr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Font typeface="Poppins Medium"/>
              <a:buNone/>
              <a:defRPr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Font typeface="Poppins Medium"/>
              <a:buNone/>
              <a:defRPr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Font typeface="Poppins Medium"/>
              <a:buNone/>
              <a:defRPr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Font typeface="Poppins Medium"/>
              <a:buNone/>
              <a:defRPr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/>
        </p:txBody>
      </p:sp>
      <p:sp>
        <p:nvSpPr>
          <p:cNvPr id="978" name="Google Shape;978;p132"/>
          <p:cNvSpPr txBox="1"/>
          <p:nvPr>
            <p:ph idx="12" type="sldNum"/>
          </p:nvPr>
        </p:nvSpPr>
        <p:spPr>
          <a:xfrm>
            <a:off x="8330104" y="4683775"/>
            <a:ext cx="319200" cy="33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053053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lvl="1">
              <a:buNone/>
              <a:defRPr>
                <a:solidFill>
                  <a:srgbClr val="053053"/>
                </a:solidFill>
                <a:latin typeface="Space Mono"/>
                <a:ea typeface="Space Mono"/>
                <a:cs typeface="Space Mono"/>
                <a:sym typeface="Space Mono"/>
              </a:defRPr>
            </a:lvl2pPr>
            <a:lvl3pPr lvl="2">
              <a:buNone/>
              <a:defRPr>
                <a:solidFill>
                  <a:srgbClr val="053053"/>
                </a:solidFill>
                <a:latin typeface="Space Mono"/>
                <a:ea typeface="Space Mono"/>
                <a:cs typeface="Space Mono"/>
                <a:sym typeface="Space Mono"/>
              </a:defRPr>
            </a:lvl3pPr>
            <a:lvl4pPr lvl="3">
              <a:buNone/>
              <a:defRPr>
                <a:solidFill>
                  <a:srgbClr val="053053"/>
                </a:solidFill>
                <a:latin typeface="Space Mono"/>
                <a:ea typeface="Space Mono"/>
                <a:cs typeface="Space Mono"/>
                <a:sym typeface="Space Mono"/>
              </a:defRPr>
            </a:lvl4pPr>
            <a:lvl5pPr lvl="4">
              <a:buNone/>
              <a:defRPr>
                <a:solidFill>
                  <a:srgbClr val="053053"/>
                </a:solidFill>
                <a:latin typeface="Space Mono"/>
                <a:ea typeface="Space Mono"/>
                <a:cs typeface="Space Mono"/>
                <a:sym typeface="Space Mono"/>
              </a:defRPr>
            </a:lvl5pPr>
            <a:lvl6pPr lvl="5">
              <a:buNone/>
              <a:defRPr>
                <a:solidFill>
                  <a:srgbClr val="053053"/>
                </a:solidFill>
                <a:latin typeface="Space Mono"/>
                <a:ea typeface="Space Mono"/>
                <a:cs typeface="Space Mono"/>
                <a:sym typeface="Space Mono"/>
              </a:defRPr>
            </a:lvl6pPr>
            <a:lvl7pPr lvl="6">
              <a:buNone/>
              <a:defRPr>
                <a:solidFill>
                  <a:srgbClr val="053053"/>
                </a:solidFill>
                <a:latin typeface="Space Mono"/>
                <a:ea typeface="Space Mono"/>
                <a:cs typeface="Space Mono"/>
                <a:sym typeface="Space Mono"/>
              </a:defRPr>
            </a:lvl7pPr>
            <a:lvl8pPr lvl="7">
              <a:buNone/>
              <a:defRPr>
                <a:solidFill>
                  <a:srgbClr val="053053"/>
                </a:solidFill>
                <a:latin typeface="Space Mono"/>
                <a:ea typeface="Space Mono"/>
                <a:cs typeface="Space Mono"/>
                <a:sym typeface="Space Mono"/>
              </a:defRPr>
            </a:lvl8pPr>
            <a:lvl9pPr lvl="8">
              <a:buNone/>
              <a:defRPr>
                <a:solidFill>
                  <a:srgbClr val="053053"/>
                </a:solidFill>
                <a:latin typeface="Space Mono"/>
                <a:ea typeface="Space Mono"/>
                <a:cs typeface="Space Mono"/>
                <a:sym typeface="Space Mon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79" name="Google Shape;979;p132"/>
          <p:cNvSpPr txBox="1"/>
          <p:nvPr>
            <p:ph idx="2" type="subTitle"/>
          </p:nvPr>
        </p:nvSpPr>
        <p:spPr>
          <a:xfrm>
            <a:off x="3304925" y="1684400"/>
            <a:ext cx="2529300" cy="3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Font typeface="Poppins Medium"/>
              <a:buNone/>
              <a:defRPr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Font typeface="Poppins Medium"/>
              <a:buNone/>
              <a:defRPr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Font typeface="Poppins Medium"/>
              <a:buNone/>
              <a:defRPr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Font typeface="Poppins Medium"/>
              <a:buNone/>
              <a:defRPr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Font typeface="Poppins Medium"/>
              <a:buNone/>
              <a:defRPr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Font typeface="Poppins Medium"/>
              <a:buNone/>
              <a:defRPr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Font typeface="Poppins Medium"/>
              <a:buNone/>
              <a:defRPr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Font typeface="Poppins Medium"/>
              <a:buNone/>
              <a:defRPr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Font typeface="Poppins Medium"/>
              <a:buNone/>
              <a:defRPr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/>
        </p:txBody>
      </p:sp>
      <p:cxnSp>
        <p:nvCxnSpPr>
          <p:cNvPr id="980" name="Google Shape;980;p132"/>
          <p:cNvCxnSpPr/>
          <p:nvPr/>
        </p:nvCxnSpPr>
        <p:spPr>
          <a:xfrm>
            <a:off x="3146950" y="1772550"/>
            <a:ext cx="0" cy="2275500"/>
          </a:xfrm>
          <a:prstGeom prst="straightConnector1">
            <a:avLst/>
          </a:prstGeom>
          <a:noFill/>
          <a:ln cap="flat" cmpd="sng" w="9525">
            <a:solidFill>
              <a:srgbClr val="053053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981" name="Google Shape;981;p132"/>
          <p:cNvCxnSpPr/>
          <p:nvPr/>
        </p:nvCxnSpPr>
        <p:spPr>
          <a:xfrm>
            <a:off x="5997050" y="1772550"/>
            <a:ext cx="0" cy="2275500"/>
          </a:xfrm>
          <a:prstGeom prst="straightConnector1">
            <a:avLst/>
          </a:prstGeom>
          <a:noFill/>
          <a:ln cap="flat" cmpd="sng" w="9525">
            <a:solidFill>
              <a:srgbClr val="053053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982" name="Google Shape;982;p132"/>
          <p:cNvSpPr txBox="1"/>
          <p:nvPr>
            <p:ph idx="3" type="subTitle"/>
          </p:nvPr>
        </p:nvSpPr>
        <p:spPr>
          <a:xfrm>
            <a:off x="6159875" y="1684400"/>
            <a:ext cx="2529300" cy="3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Font typeface="Poppins Medium"/>
              <a:buNone/>
              <a:defRPr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Font typeface="Poppins Medium"/>
              <a:buNone/>
              <a:defRPr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Font typeface="Poppins Medium"/>
              <a:buNone/>
              <a:defRPr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Font typeface="Poppins Medium"/>
              <a:buNone/>
              <a:defRPr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Font typeface="Poppins Medium"/>
              <a:buNone/>
              <a:defRPr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Font typeface="Poppins Medium"/>
              <a:buNone/>
              <a:defRPr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Font typeface="Poppins Medium"/>
              <a:buNone/>
              <a:defRPr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Font typeface="Poppins Medium"/>
              <a:buNone/>
              <a:defRPr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Font typeface="Poppins Medium"/>
              <a:buNone/>
              <a:defRPr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/>
        </p:txBody>
      </p:sp>
      <p:sp>
        <p:nvSpPr>
          <p:cNvPr id="983" name="Google Shape;983;p132"/>
          <p:cNvSpPr txBox="1"/>
          <p:nvPr>
            <p:ph idx="4" type="body"/>
          </p:nvPr>
        </p:nvSpPr>
        <p:spPr>
          <a:xfrm>
            <a:off x="454099" y="2132825"/>
            <a:ext cx="2692800" cy="31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CD89"/>
              </a:buClr>
              <a:buSzPts val="1200"/>
              <a:buFont typeface="Poppins Light"/>
              <a:buChar char="●"/>
              <a:defRPr sz="1200">
                <a:solidFill>
                  <a:srgbClr val="262626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indent="-3048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CD89"/>
              </a:buClr>
              <a:buSzPts val="1200"/>
              <a:buFont typeface="Poppins Light"/>
              <a:buChar char="○"/>
              <a:defRPr sz="1200">
                <a:solidFill>
                  <a:srgbClr val="262626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indent="-3048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CD89"/>
              </a:buClr>
              <a:buSzPts val="1200"/>
              <a:buFont typeface="Poppins Light"/>
              <a:buChar char="■"/>
              <a:defRPr sz="1200">
                <a:solidFill>
                  <a:srgbClr val="262626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indent="-3048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CD89"/>
              </a:buClr>
              <a:buSzPts val="1200"/>
              <a:buFont typeface="Poppins Light"/>
              <a:buChar char="●"/>
              <a:defRPr sz="1200">
                <a:solidFill>
                  <a:srgbClr val="262626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indent="-3048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CD89"/>
              </a:buClr>
              <a:buSzPts val="1200"/>
              <a:buFont typeface="Poppins Light"/>
              <a:buChar char="○"/>
              <a:defRPr sz="1200">
                <a:solidFill>
                  <a:srgbClr val="262626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indent="-3048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CD89"/>
              </a:buClr>
              <a:buSzPts val="1200"/>
              <a:buFont typeface="Poppins Light"/>
              <a:buChar char="■"/>
              <a:defRPr sz="1200">
                <a:solidFill>
                  <a:srgbClr val="262626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indent="-3048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CD89"/>
              </a:buClr>
              <a:buSzPts val="1200"/>
              <a:buFont typeface="Poppins Light"/>
              <a:buChar char="●"/>
              <a:defRPr sz="1200">
                <a:solidFill>
                  <a:srgbClr val="262626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indent="-3048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CD89"/>
              </a:buClr>
              <a:buSzPts val="1200"/>
              <a:buFont typeface="Poppins Light"/>
              <a:buChar char="○"/>
              <a:defRPr sz="1200">
                <a:solidFill>
                  <a:srgbClr val="262626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indent="-3048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62626"/>
              </a:buClr>
              <a:buSzPts val="1200"/>
              <a:buFont typeface="Poppins Light"/>
              <a:buChar char="■"/>
              <a:defRPr sz="1200">
                <a:solidFill>
                  <a:srgbClr val="262626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/>
        </p:txBody>
      </p:sp>
      <p:sp>
        <p:nvSpPr>
          <p:cNvPr id="984" name="Google Shape;984;p132"/>
          <p:cNvSpPr txBox="1"/>
          <p:nvPr>
            <p:ph idx="5" type="body"/>
          </p:nvPr>
        </p:nvSpPr>
        <p:spPr>
          <a:xfrm>
            <a:off x="3304056" y="2132825"/>
            <a:ext cx="2692800" cy="31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CD89"/>
              </a:buClr>
              <a:buSzPts val="1200"/>
              <a:buFont typeface="Poppins Light"/>
              <a:buChar char="●"/>
              <a:defRPr sz="1200">
                <a:solidFill>
                  <a:srgbClr val="262626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indent="-3048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CD89"/>
              </a:buClr>
              <a:buSzPts val="1200"/>
              <a:buFont typeface="Poppins Light"/>
              <a:buChar char="○"/>
              <a:defRPr sz="1200">
                <a:solidFill>
                  <a:srgbClr val="262626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indent="-3048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CD89"/>
              </a:buClr>
              <a:buSzPts val="1200"/>
              <a:buFont typeface="Poppins Light"/>
              <a:buChar char="■"/>
              <a:defRPr sz="1200">
                <a:solidFill>
                  <a:srgbClr val="262626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indent="-3048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CD89"/>
              </a:buClr>
              <a:buSzPts val="1200"/>
              <a:buFont typeface="Poppins Light"/>
              <a:buChar char="●"/>
              <a:defRPr sz="1200">
                <a:solidFill>
                  <a:srgbClr val="262626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indent="-3048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CD89"/>
              </a:buClr>
              <a:buSzPts val="1200"/>
              <a:buFont typeface="Poppins Light"/>
              <a:buChar char="○"/>
              <a:defRPr sz="1200">
                <a:solidFill>
                  <a:srgbClr val="262626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indent="-3048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CD89"/>
              </a:buClr>
              <a:buSzPts val="1200"/>
              <a:buFont typeface="Poppins Light"/>
              <a:buChar char="■"/>
              <a:defRPr sz="1200">
                <a:solidFill>
                  <a:srgbClr val="262626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indent="-3048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CD89"/>
              </a:buClr>
              <a:buSzPts val="1200"/>
              <a:buFont typeface="Poppins Light"/>
              <a:buChar char="●"/>
              <a:defRPr sz="1200">
                <a:solidFill>
                  <a:srgbClr val="262626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indent="-3048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CD89"/>
              </a:buClr>
              <a:buSzPts val="1200"/>
              <a:buFont typeface="Poppins Light"/>
              <a:buChar char="○"/>
              <a:defRPr sz="1200">
                <a:solidFill>
                  <a:srgbClr val="262626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indent="-3048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62626"/>
              </a:buClr>
              <a:buSzPts val="1200"/>
              <a:buFont typeface="Poppins Light"/>
              <a:buChar char="■"/>
              <a:defRPr sz="1200">
                <a:solidFill>
                  <a:srgbClr val="262626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/>
        </p:txBody>
      </p:sp>
      <p:sp>
        <p:nvSpPr>
          <p:cNvPr id="985" name="Google Shape;985;p132"/>
          <p:cNvSpPr txBox="1"/>
          <p:nvPr>
            <p:ph idx="6" type="body"/>
          </p:nvPr>
        </p:nvSpPr>
        <p:spPr>
          <a:xfrm>
            <a:off x="6159881" y="2132825"/>
            <a:ext cx="2692800" cy="31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CD89"/>
              </a:buClr>
              <a:buSzPts val="1200"/>
              <a:buFont typeface="Poppins Light"/>
              <a:buChar char="●"/>
              <a:defRPr sz="1200">
                <a:solidFill>
                  <a:srgbClr val="262626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indent="-3048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CD89"/>
              </a:buClr>
              <a:buSzPts val="1200"/>
              <a:buFont typeface="Poppins Light"/>
              <a:buChar char="○"/>
              <a:defRPr sz="1200">
                <a:solidFill>
                  <a:srgbClr val="262626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indent="-3048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CD89"/>
              </a:buClr>
              <a:buSzPts val="1200"/>
              <a:buFont typeface="Poppins Light"/>
              <a:buChar char="■"/>
              <a:defRPr sz="1200">
                <a:solidFill>
                  <a:srgbClr val="262626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indent="-3048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CD89"/>
              </a:buClr>
              <a:buSzPts val="1200"/>
              <a:buFont typeface="Poppins Light"/>
              <a:buChar char="●"/>
              <a:defRPr sz="1200">
                <a:solidFill>
                  <a:srgbClr val="262626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indent="-3048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CD89"/>
              </a:buClr>
              <a:buSzPts val="1200"/>
              <a:buFont typeface="Poppins Light"/>
              <a:buChar char="○"/>
              <a:defRPr sz="1200">
                <a:solidFill>
                  <a:srgbClr val="262626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indent="-3048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CD89"/>
              </a:buClr>
              <a:buSzPts val="1200"/>
              <a:buFont typeface="Poppins Light"/>
              <a:buChar char="■"/>
              <a:defRPr sz="1200">
                <a:solidFill>
                  <a:srgbClr val="262626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indent="-3048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CD89"/>
              </a:buClr>
              <a:buSzPts val="1200"/>
              <a:buFont typeface="Poppins Light"/>
              <a:buChar char="●"/>
              <a:defRPr sz="1200">
                <a:solidFill>
                  <a:srgbClr val="262626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indent="-3048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CD89"/>
              </a:buClr>
              <a:buSzPts val="1200"/>
              <a:buFont typeface="Poppins Light"/>
              <a:buChar char="○"/>
              <a:defRPr sz="1200">
                <a:solidFill>
                  <a:srgbClr val="262626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indent="-3048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62626"/>
              </a:buClr>
              <a:buSzPts val="1200"/>
              <a:buFont typeface="Poppins Light"/>
              <a:buChar char="■"/>
              <a:defRPr sz="1200">
                <a:solidFill>
                  <a:srgbClr val="262626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+ Subtitle + Bullets (Blue)">
  <p:cSld name="TITLE_AND_BODY_1_3_2_1_1_1_1_1">
    <p:bg>
      <p:bgPr>
        <a:solidFill>
          <a:schemeClr val="lt1"/>
        </a:solid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33"/>
          <p:cNvSpPr txBox="1"/>
          <p:nvPr>
            <p:ph type="title"/>
          </p:nvPr>
        </p:nvSpPr>
        <p:spPr>
          <a:xfrm>
            <a:off x="457200" y="445025"/>
            <a:ext cx="2647500" cy="5709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5103E"/>
              </a:buClr>
              <a:buSzPts val="2800"/>
              <a:buFont typeface="Space Mono"/>
              <a:buNone/>
              <a:defRPr b="0" sz="2800">
                <a:solidFill>
                  <a:srgbClr val="05103E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pace Mono"/>
              <a:buNone/>
              <a:defRPr sz="48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pace Mono"/>
              <a:buNone/>
              <a:defRPr sz="48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pace Mono"/>
              <a:buNone/>
              <a:defRPr sz="48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pace Mono"/>
              <a:buNone/>
              <a:defRPr sz="48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pace Mono"/>
              <a:buNone/>
              <a:defRPr sz="48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pace Mono"/>
              <a:buNone/>
              <a:defRPr sz="48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pace Mono"/>
              <a:buNone/>
              <a:defRPr sz="48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pace Mono"/>
              <a:buNone/>
              <a:defRPr sz="48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9pPr>
          </a:lstStyle>
          <a:p/>
        </p:txBody>
      </p:sp>
      <p:sp>
        <p:nvSpPr>
          <p:cNvPr id="988" name="Google Shape;988;p133"/>
          <p:cNvSpPr txBox="1"/>
          <p:nvPr>
            <p:ph idx="1" type="body"/>
          </p:nvPr>
        </p:nvSpPr>
        <p:spPr>
          <a:xfrm>
            <a:off x="3946300" y="816039"/>
            <a:ext cx="4886100" cy="297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53053"/>
              </a:buClr>
              <a:buSzPts val="1200"/>
              <a:buFont typeface="Poppins Light"/>
              <a:buChar char="●"/>
              <a:defRPr sz="1200">
                <a:solidFill>
                  <a:srgbClr val="053053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indent="-3048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53053"/>
              </a:buClr>
              <a:buSzPts val="1200"/>
              <a:buFont typeface="Poppins Light"/>
              <a:buChar char="○"/>
              <a:defRPr sz="1200">
                <a:solidFill>
                  <a:srgbClr val="053053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indent="-3048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53053"/>
              </a:buClr>
              <a:buSzPts val="1200"/>
              <a:buFont typeface="Poppins Light"/>
              <a:buChar char="■"/>
              <a:defRPr sz="1200">
                <a:solidFill>
                  <a:srgbClr val="053053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indent="-3048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53053"/>
              </a:buClr>
              <a:buSzPts val="1200"/>
              <a:buFont typeface="Poppins Light"/>
              <a:buChar char="●"/>
              <a:defRPr sz="1200">
                <a:solidFill>
                  <a:srgbClr val="053053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indent="-3048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53053"/>
              </a:buClr>
              <a:buSzPts val="1200"/>
              <a:buFont typeface="Poppins Light"/>
              <a:buChar char="○"/>
              <a:defRPr sz="1200">
                <a:solidFill>
                  <a:srgbClr val="053053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indent="-3048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53053"/>
              </a:buClr>
              <a:buSzPts val="1200"/>
              <a:buFont typeface="Poppins Light"/>
              <a:buChar char="■"/>
              <a:defRPr sz="1200">
                <a:solidFill>
                  <a:srgbClr val="053053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indent="-3048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53053"/>
              </a:buClr>
              <a:buSzPts val="1200"/>
              <a:buFont typeface="Poppins Light"/>
              <a:buChar char="●"/>
              <a:defRPr sz="1200">
                <a:solidFill>
                  <a:srgbClr val="053053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indent="-3048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53053"/>
              </a:buClr>
              <a:buSzPts val="1200"/>
              <a:buFont typeface="Poppins Light"/>
              <a:buChar char="○"/>
              <a:defRPr sz="1200">
                <a:solidFill>
                  <a:srgbClr val="053053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indent="-3048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53053"/>
              </a:buClr>
              <a:buSzPts val="1200"/>
              <a:buFont typeface="Poppins Light"/>
              <a:buChar char="■"/>
              <a:defRPr sz="1200">
                <a:solidFill>
                  <a:srgbClr val="053053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/>
        </p:txBody>
      </p:sp>
      <p:pic>
        <p:nvPicPr>
          <p:cNvPr id="989" name="Google Shape;989;p133"/>
          <p:cNvPicPr preferRelativeResize="0"/>
          <p:nvPr/>
        </p:nvPicPr>
        <p:blipFill rotWithShape="1">
          <a:blip r:embed="rId2">
            <a:alphaModFix/>
          </a:blip>
          <a:srcRect b="2134" l="0" r="0" t="2134"/>
          <a:stretch/>
        </p:blipFill>
        <p:spPr>
          <a:xfrm>
            <a:off x="447850" y="4686300"/>
            <a:ext cx="1099802" cy="97160"/>
          </a:xfrm>
          <a:prstGeom prst="rect">
            <a:avLst/>
          </a:prstGeom>
          <a:noFill/>
          <a:ln>
            <a:noFill/>
          </a:ln>
        </p:spPr>
      </p:pic>
      <p:sp>
        <p:nvSpPr>
          <p:cNvPr id="990" name="Google Shape;990;p133"/>
          <p:cNvSpPr txBox="1"/>
          <p:nvPr>
            <p:ph idx="2" type="subTitle"/>
          </p:nvPr>
        </p:nvSpPr>
        <p:spPr>
          <a:xfrm>
            <a:off x="3946300" y="445025"/>
            <a:ext cx="4886100" cy="52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Font typeface="Poppins Medium"/>
              <a:buNone/>
              <a:defRPr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Font typeface="Poppins Medium"/>
              <a:buNone/>
              <a:defRPr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Font typeface="Poppins Medium"/>
              <a:buNone/>
              <a:defRPr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Font typeface="Poppins Medium"/>
              <a:buNone/>
              <a:defRPr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Font typeface="Poppins Medium"/>
              <a:buNone/>
              <a:defRPr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Font typeface="Poppins Medium"/>
              <a:buNone/>
              <a:defRPr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Font typeface="Poppins Medium"/>
              <a:buNone/>
              <a:defRPr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Font typeface="Poppins Medium"/>
              <a:buNone/>
              <a:defRPr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Font typeface="Poppins Medium"/>
              <a:buNone/>
              <a:defRPr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/>
        </p:txBody>
      </p:sp>
      <p:pic>
        <p:nvPicPr>
          <p:cNvPr id="991" name="Google Shape;991;p133"/>
          <p:cNvPicPr preferRelativeResize="0"/>
          <p:nvPr/>
        </p:nvPicPr>
        <p:blipFill rotWithShape="1">
          <a:blip r:embed="rId3">
            <a:alphaModFix/>
          </a:blip>
          <a:srcRect b="0" l="27599" r="0" t="8809"/>
          <a:stretch/>
        </p:blipFill>
        <p:spPr>
          <a:xfrm rot="-10799985">
            <a:off x="7653585" y="2789859"/>
            <a:ext cx="1566607" cy="24298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+ Bullets (Blue)">
  <p:cSld name="TITLE_AND_BODY_1_3_2_1_1">
    <p:bg>
      <p:bgPr>
        <a:solidFill>
          <a:schemeClr val="lt1"/>
        </a:solidFill>
      </p:bgPr>
    </p:bg>
    <p:spTree>
      <p:nvGrpSpPr>
        <p:cNvPr id="992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3" name="Google Shape;993;p134"/>
          <p:cNvPicPr preferRelativeResize="0"/>
          <p:nvPr/>
        </p:nvPicPr>
        <p:blipFill rotWithShape="1">
          <a:blip r:embed="rId2">
            <a:alphaModFix/>
          </a:blip>
          <a:srcRect b="0" l="27599" r="0" t="8809"/>
          <a:stretch/>
        </p:blipFill>
        <p:spPr>
          <a:xfrm rot="-10345201">
            <a:off x="1857683" y="2899759"/>
            <a:ext cx="1566609" cy="2429831"/>
          </a:xfrm>
          <a:prstGeom prst="rect">
            <a:avLst/>
          </a:prstGeom>
          <a:noFill/>
          <a:ln>
            <a:noFill/>
          </a:ln>
        </p:spPr>
      </p:pic>
      <p:sp>
        <p:nvSpPr>
          <p:cNvPr id="994" name="Google Shape;994;p134"/>
          <p:cNvSpPr txBox="1"/>
          <p:nvPr>
            <p:ph type="title"/>
          </p:nvPr>
        </p:nvSpPr>
        <p:spPr>
          <a:xfrm>
            <a:off x="457200" y="445025"/>
            <a:ext cx="2647500" cy="5709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5103E"/>
              </a:buClr>
              <a:buSzPts val="2800"/>
              <a:buFont typeface="Space Mono"/>
              <a:buNone/>
              <a:defRPr b="0" sz="2800">
                <a:solidFill>
                  <a:srgbClr val="05103E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pace Mono"/>
              <a:buNone/>
              <a:defRPr sz="48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pace Mono"/>
              <a:buNone/>
              <a:defRPr sz="48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pace Mono"/>
              <a:buNone/>
              <a:defRPr sz="48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pace Mono"/>
              <a:buNone/>
              <a:defRPr sz="48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pace Mono"/>
              <a:buNone/>
              <a:defRPr sz="48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pace Mono"/>
              <a:buNone/>
              <a:defRPr sz="48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pace Mono"/>
              <a:buNone/>
              <a:defRPr sz="48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pace Mono"/>
              <a:buNone/>
              <a:defRPr sz="48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9pPr>
          </a:lstStyle>
          <a:p/>
        </p:txBody>
      </p:sp>
      <p:sp>
        <p:nvSpPr>
          <p:cNvPr id="995" name="Google Shape;995;p134"/>
          <p:cNvSpPr/>
          <p:nvPr/>
        </p:nvSpPr>
        <p:spPr>
          <a:xfrm>
            <a:off x="3296650" y="0"/>
            <a:ext cx="5847600" cy="5143500"/>
          </a:xfrm>
          <a:prstGeom prst="rect">
            <a:avLst/>
          </a:prstGeom>
          <a:solidFill>
            <a:srgbClr val="1A1D5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96" name="Google Shape;996;p134"/>
          <p:cNvPicPr preferRelativeResize="0"/>
          <p:nvPr/>
        </p:nvPicPr>
        <p:blipFill rotWithShape="1">
          <a:blip r:embed="rId3">
            <a:alphaModFix/>
          </a:blip>
          <a:srcRect b="2134" l="0" r="0" t="2134"/>
          <a:stretch/>
        </p:blipFill>
        <p:spPr>
          <a:xfrm>
            <a:off x="447850" y="4686300"/>
            <a:ext cx="1099802" cy="97160"/>
          </a:xfrm>
          <a:prstGeom prst="rect">
            <a:avLst/>
          </a:prstGeom>
          <a:noFill/>
          <a:ln>
            <a:noFill/>
          </a:ln>
        </p:spPr>
      </p:pic>
      <p:sp>
        <p:nvSpPr>
          <p:cNvPr id="997" name="Google Shape;997;p134"/>
          <p:cNvSpPr txBox="1"/>
          <p:nvPr>
            <p:ph idx="1" type="body"/>
          </p:nvPr>
        </p:nvSpPr>
        <p:spPr>
          <a:xfrm>
            <a:off x="3705250" y="445025"/>
            <a:ext cx="5127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C98E"/>
              </a:buClr>
              <a:buSzPts val="1300"/>
              <a:buFont typeface="Poppins"/>
              <a:buChar char="●"/>
              <a:defRPr sz="13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111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C98E"/>
              </a:buClr>
              <a:buSzPts val="1300"/>
              <a:buFont typeface="Poppins"/>
              <a:buChar char="○"/>
              <a:defRPr sz="13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111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C98E"/>
              </a:buClr>
              <a:buSzPts val="1300"/>
              <a:buFont typeface="Poppins"/>
              <a:buChar char="■"/>
              <a:defRPr sz="13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111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C98E"/>
              </a:buClr>
              <a:buSzPts val="1300"/>
              <a:buFont typeface="Poppins"/>
              <a:buChar char="●"/>
              <a:defRPr sz="13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111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C98E"/>
              </a:buClr>
              <a:buSzPts val="1300"/>
              <a:buFont typeface="Poppins"/>
              <a:buChar char="○"/>
              <a:defRPr sz="13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111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C98E"/>
              </a:buClr>
              <a:buSzPts val="1300"/>
              <a:buFont typeface="Poppins"/>
              <a:buChar char="■"/>
              <a:defRPr sz="13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111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C98E"/>
              </a:buClr>
              <a:buSzPts val="1300"/>
              <a:buFont typeface="Poppins"/>
              <a:buChar char="●"/>
              <a:defRPr sz="13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111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C98E"/>
              </a:buClr>
              <a:buSzPts val="1300"/>
              <a:buFont typeface="Poppins"/>
              <a:buChar char="○"/>
              <a:defRPr sz="13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111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C98E"/>
              </a:buClr>
              <a:buSzPts val="1300"/>
              <a:buFont typeface="Poppins"/>
              <a:buChar char="■"/>
              <a:defRPr sz="13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4 - Text">
  <p:cSld name="CUSTOM_1_1_1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14"/>
          <p:cNvPicPr preferRelativeResize="0"/>
          <p:nvPr/>
        </p:nvPicPr>
        <p:blipFill rotWithShape="1">
          <a:blip r:embed="rId2">
            <a:alphaModFix/>
          </a:blip>
          <a:srcRect b="12754" l="73006" r="0" t="25835"/>
          <a:stretch/>
        </p:blipFill>
        <p:spPr>
          <a:xfrm flipH="1" rot="10800000">
            <a:off x="0" y="2754401"/>
            <a:ext cx="1007652" cy="22912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56" name="Google Shape;56;p14"/>
          <p:cNvPicPr preferRelativeResize="0"/>
          <p:nvPr/>
        </p:nvPicPr>
        <p:blipFill rotWithShape="1">
          <a:blip r:embed="rId3">
            <a:alphaModFix/>
          </a:blip>
          <a:srcRect b="0" l="73812" r="0" t="0"/>
          <a:stretch/>
        </p:blipFill>
        <p:spPr>
          <a:xfrm>
            <a:off x="6" y="3244900"/>
            <a:ext cx="497200" cy="189860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4"/>
          <p:cNvSpPr txBox="1"/>
          <p:nvPr>
            <p:ph type="title"/>
          </p:nvPr>
        </p:nvSpPr>
        <p:spPr>
          <a:xfrm>
            <a:off x="452400" y="481263"/>
            <a:ext cx="82392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Space Mono"/>
              <a:buNone/>
              <a:defRPr b="1" sz="2400">
                <a:latin typeface="Space Mono"/>
                <a:ea typeface="Space Mono"/>
                <a:cs typeface="Space Mono"/>
                <a:sym typeface="Space Mo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9pPr>
          </a:lstStyle>
          <a:p/>
        </p:txBody>
      </p:sp>
      <p:sp>
        <p:nvSpPr>
          <p:cNvPr id="58" name="Google Shape;58;p14"/>
          <p:cNvSpPr txBox="1"/>
          <p:nvPr>
            <p:ph idx="1" type="body"/>
          </p:nvPr>
        </p:nvSpPr>
        <p:spPr>
          <a:xfrm>
            <a:off x="452400" y="1132825"/>
            <a:ext cx="8239200" cy="34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rgbClr val="6EC396"/>
              </a:buClr>
              <a:buSzPts val="1800"/>
              <a:buFont typeface="Poppins"/>
              <a:buChar char="✱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429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429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429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429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429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429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429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429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pic>
        <p:nvPicPr>
          <p:cNvPr id="59" name="Google Shape;59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52175" y="4875550"/>
            <a:ext cx="1541202" cy="142200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4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1pPr>
            <a:lvl2pPr lvl="1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2pPr>
            <a:lvl3pPr lvl="2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3pPr>
            <a:lvl4pPr lvl="3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4pPr>
            <a:lvl5pPr lvl="4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5pPr>
            <a:lvl6pPr lvl="5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6pPr>
            <a:lvl7pPr lvl="6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7pPr>
            <a:lvl8pPr lvl="7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8pPr>
            <a:lvl9pPr lvl="8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1" name="Google Shape;61;p14"/>
          <p:cNvPicPr preferRelativeResize="0"/>
          <p:nvPr/>
        </p:nvPicPr>
        <p:blipFill rotWithShape="1">
          <a:blip r:embed="rId5">
            <a:alphaModFix/>
          </a:blip>
          <a:srcRect b="0" l="86044" r="0" t="25417"/>
          <a:stretch/>
        </p:blipFill>
        <p:spPr>
          <a:xfrm rot="5400000">
            <a:off x="7212900" y="-1425024"/>
            <a:ext cx="510701" cy="33607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62" name="Google Shape;62;p14"/>
          <p:cNvPicPr preferRelativeResize="0"/>
          <p:nvPr/>
        </p:nvPicPr>
        <p:blipFill rotWithShape="1">
          <a:blip r:embed="rId3">
            <a:alphaModFix/>
          </a:blip>
          <a:srcRect b="54288" l="0" r="5482" t="14989"/>
          <a:stretch/>
        </p:blipFill>
        <p:spPr>
          <a:xfrm>
            <a:off x="7354100" y="-1"/>
            <a:ext cx="1794526" cy="583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ly Title (White) 1">
  <p:cSld name="TITLE_AND_BODY_1_3_2_1_2">
    <p:bg>
      <p:bgPr>
        <a:solidFill>
          <a:schemeClr val="lt1"/>
        </a:solidFill>
      </p:bgPr>
    </p:bg>
    <p:spTree>
      <p:nvGrpSpPr>
        <p:cNvPr id="998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p135"/>
          <p:cNvSpPr txBox="1"/>
          <p:nvPr>
            <p:ph type="title"/>
          </p:nvPr>
        </p:nvSpPr>
        <p:spPr>
          <a:xfrm>
            <a:off x="457200" y="445025"/>
            <a:ext cx="7632900" cy="5709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5103E"/>
              </a:buClr>
              <a:buSzPts val="2800"/>
              <a:buFont typeface="Space Mono"/>
              <a:buNone/>
              <a:defRPr b="0">
                <a:solidFill>
                  <a:srgbClr val="05103E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pace Mono"/>
              <a:buNone/>
              <a:defRPr sz="48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pace Mono"/>
              <a:buNone/>
              <a:defRPr sz="48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pace Mono"/>
              <a:buNone/>
              <a:defRPr sz="48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pace Mono"/>
              <a:buNone/>
              <a:defRPr sz="48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pace Mono"/>
              <a:buNone/>
              <a:defRPr sz="48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pace Mono"/>
              <a:buNone/>
              <a:defRPr sz="48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pace Mono"/>
              <a:buNone/>
              <a:defRPr sz="48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pace Mono"/>
              <a:buNone/>
              <a:defRPr sz="48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9pPr>
          </a:lstStyle>
          <a:p/>
        </p:txBody>
      </p:sp>
      <p:sp>
        <p:nvSpPr>
          <p:cNvPr id="1000" name="Google Shape;1000;p135"/>
          <p:cNvSpPr txBox="1"/>
          <p:nvPr>
            <p:ph idx="12" type="sldNum"/>
          </p:nvPr>
        </p:nvSpPr>
        <p:spPr>
          <a:xfrm>
            <a:off x="8330129" y="4686300"/>
            <a:ext cx="319200" cy="33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00C98E"/>
                </a:solidFill>
              </a:defRPr>
            </a:lvl1pPr>
            <a:lvl2pPr lvl="1">
              <a:buNone/>
              <a:defRPr>
                <a:solidFill>
                  <a:srgbClr val="00C98E"/>
                </a:solidFill>
              </a:defRPr>
            </a:lvl2pPr>
            <a:lvl3pPr lvl="2">
              <a:buNone/>
              <a:defRPr>
                <a:solidFill>
                  <a:srgbClr val="00C98E"/>
                </a:solidFill>
              </a:defRPr>
            </a:lvl3pPr>
            <a:lvl4pPr lvl="3">
              <a:buNone/>
              <a:defRPr>
                <a:solidFill>
                  <a:srgbClr val="00C98E"/>
                </a:solidFill>
              </a:defRPr>
            </a:lvl4pPr>
            <a:lvl5pPr lvl="4">
              <a:buNone/>
              <a:defRPr>
                <a:solidFill>
                  <a:srgbClr val="00C98E"/>
                </a:solidFill>
              </a:defRPr>
            </a:lvl5pPr>
            <a:lvl6pPr lvl="5">
              <a:buNone/>
              <a:defRPr>
                <a:solidFill>
                  <a:srgbClr val="00C98E"/>
                </a:solidFill>
              </a:defRPr>
            </a:lvl6pPr>
            <a:lvl7pPr lvl="6">
              <a:buNone/>
              <a:defRPr>
                <a:solidFill>
                  <a:srgbClr val="00C98E"/>
                </a:solidFill>
              </a:defRPr>
            </a:lvl7pPr>
            <a:lvl8pPr lvl="7">
              <a:buNone/>
              <a:defRPr>
                <a:solidFill>
                  <a:srgbClr val="00C98E"/>
                </a:solidFill>
              </a:defRPr>
            </a:lvl8pPr>
            <a:lvl9pPr lvl="8">
              <a:buNone/>
              <a:defRPr>
                <a:solidFill>
                  <a:srgbClr val="00C98E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001" name="Google Shape;1001;p135"/>
          <p:cNvCxnSpPr/>
          <p:nvPr/>
        </p:nvCxnSpPr>
        <p:spPr>
          <a:xfrm>
            <a:off x="450488" y="1206557"/>
            <a:ext cx="8227800" cy="0"/>
          </a:xfrm>
          <a:prstGeom prst="straightConnector1">
            <a:avLst/>
          </a:prstGeom>
          <a:noFill/>
          <a:ln cap="flat" cmpd="sng" w="19050">
            <a:solidFill>
              <a:srgbClr val="053053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id="1002" name="Google Shape;1002;p135"/>
          <p:cNvPicPr preferRelativeResize="0"/>
          <p:nvPr/>
        </p:nvPicPr>
        <p:blipFill rotWithShape="1">
          <a:blip r:embed="rId2">
            <a:alphaModFix/>
          </a:blip>
          <a:srcRect b="2134" l="0" r="0" t="2134"/>
          <a:stretch/>
        </p:blipFill>
        <p:spPr>
          <a:xfrm>
            <a:off x="447850" y="4686300"/>
            <a:ext cx="1099802" cy="97160"/>
          </a:xfrm>
          <a:prstGeom prst="rect">
            <a:avLst/>
          </a:prstGeom>
          <a:noFill/>
          <a:ln>
            <a:noFill/>
          </a:ln>
        </p:spPr>
      </p:pic>
      <p:sp>
        <p:nvSpPr>
          <p:cNvPr id="1003" name="Google Shape;1003;p135"/>
          <p:cNvSpPr txBox="1"/>
          <p:nvPr>
            <p:ph idx="1" type="body"/>
          </p:nvPr>
        </p:nvSpPr>
        <p:spPr>
          <a:xfrm>
            <a:off x="450500" y="1397175"/>
            <a:ext cx="8227800" cy="297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rgbClr val="00CD89"/>
              </a:buClr>
              <a:buSzPts val="1800"/>
              <a:buChar char="●"/>
              <a:defRPr>
                <a:solidFill>
                  <a:srgbClr val="053053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rgbClr val="00CD89"/>
              </a:buClr>
              <a:buSzPts val="1400"/>
              <a:buChar char="○"/>
              <a:defRPr>
                <a:solidFill>
                  <a:srgbClr val="053053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rgbClr val="00CD89"/>
              </a:buClr>
              <a:buSzPts val="1400"/>
              <a:buChar char="■"/>
              <a:defRPr>
                <a:solidFill>
                  <a:srgbClr val="053053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rgbClr val="00CD89"/>
              </a:buClr>
              <a:buSzPts val="1400"/>
              <a:buChar char="●"/>
              <a:defRPr>
                <a:solidFill>
                  <a:srgbClr val="053053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rgbClr val="00CD89"/>
              </a:buClr>
              <a:buSzPts val="1400"/>
              <a:buChar char="○"/>
              <a:defRPr>
                <a:solidFill>
                  <a:srgbClr val="053053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rgbClr val="00CD89"/>
              </a:buClr>
              <a:buSzPts val="1400"/>
              <a:buChar char="■"/>
              <a:defRPr>
                <a:solidFill>
                  <a:srgbClr val="053053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rgbClr val="00CD89"/>
              </a:buClr>
              <a:buSzPts val="1400"/>
              <a:buChar char="●"/>
              <a:defRPr>
                <a:solidFill>
                  <a:srgbClr val="053053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rgbClr val="00CD89"/>
              </a:buClr>
              <a:buSzPts val="1400"/>
              <a:buChar char="○"/>
              <a:defRPr>
                <a:solidFill>
                  <a:srgbClr val="053053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rgbClr val="00CD89"/>
              </a:buClr>
              <a:buSzPts val="1400"/>
              <a:buChar char="■"/>
              <a:defRPr>
                <a:solidFill>
                  <a:srgbClr val="05305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 - Discussion Prompt 1">
  <p:cSld name="CUSTOM_6_3">
    <p:spTree>
      <p:nvGrpSpPr>
        <p:cNvPr id="1004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5" name="Google Shape;1005;p136"/>
          <p:cNvPicPr preferRelativeResize="0"/>
          <p:nvPr/>
        </p:nvPicPr>
        <p:blipFill rotWithShape="1">
          <a:blip r:embed="rId2">
            <a:alphaModFix/>
          </a:blip>
          <a:srcRect b="74120" l="54584" r="17187" t="10927"/>
          <a:stretch/>
        </p:blipFill>
        <p:spPr>
          <a:xfrm>
            <a:off x="0" y="4089375"/>
            <a:ext cx="2024750" cy="10541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6" name="Google Shape;1006;p136"/>
          <p:cNvPicPr preferRelativeResize="0"/>
          <p:nvPr/>
        </p:nvPicPr>
        <p:blipFill rotWithShape="1">
          <a:blip r:embed="rId3">
            <a:alphaModFix/>
          </a:blip>
          <a:srcRect b="57773" l="27820" r="30811" t="19032"/>
          <a:stretch/>
        </p:blipFill>
        <p:spPr>
          <a:xfrm>
            <a:off x="-3355" y="3951836"/>
            <a:ext cx="2123899" cy="1192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7" name="Google Shape;1007;p1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52175" y="4875550"/>
            <a:ext cx="1541202" cy="1422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8" name="Google Shape;1008;p136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1pPr>
            <a:lvl2pPr lvl="1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2pPr>
            <a:lvl3pPr lvl="2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3pPr>
            <a:lvl4pPr lvl="3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4pPr>
            <a:lvl5pPr lvl="4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5pPr>
            <a:lvl6pPr lvl="5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6pPr>
            <a:lvl7pPr lvl="6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7pPr>
            <a:lvl8pPr lvl="7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8pPr>
            <a:lvl9pPr lvl="8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09" name="Google Shape;1009;p1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4600" y="440000"/>
            <a:ext cx="654950" cy="654950"/>
          </a:xfrm>
          <a:prstGeom prst="rect">
            <a:avLst/>
          </a:prstGeom>
          <a:noFill/>
          <a:ln>
            <a:noFill/>
          </a:ln>
        </p:spPr>
      </p:pic>
      <p:sp>
        <p:nvSpPr>
          <p:cNvPr id="1010" name="Google Shape;1010;p136"/>
          <p:cNvSpPr txBox="1"/>
          <p:nvPr/>
        </p:nvSpPr>
        <p:spPr>
          <a:xfrm>
            <a:off x="1154000" y="440000"/>
            <a:ext cx="36480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Discussion</a:t>
            </a:r>
            <a:endParaRPr/>
          </a:p>
        </p:txBody>
      </p:sp>
      <p:sp>
        <p:nvSpPr>
          <p:cNvPr id="1011" name="Google Shape;1011;p136"/>
          <p:cNvSpPr txBox="1"/>
          <p:nvPr>
            <p:ph idx="1" type="body"/>
          </p:nvPr>
        </p:nvSpPr>
        <p:spPr>
          <a:xfrm>
            <a:off x="604800" y="1412888"/>
            <a:ext cx="8239200" cy="336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rgbClr val="6EC396"/>
              </a:buClr>
              <a:buSzPts val="1800"/>
              <a:buFont typeface="Poppins"/>
              <a:buChar char="✱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429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429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429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429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429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429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429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429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 - Breakout Rooms 1">
  <p:cSld name="CUSTOM_6_2_1_1_2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3" name="Google Shape;1013;p137"/>
          <p:cNvPicPr preferRelativeResize="0"/>
          <p:nvPr/>
        </p:nvPicPr>
        <p:blipFill rotWithShape="1">
          <a:blip r:embed="rId2">
            <a:alphaModFix/>
          </a:blip>
          <a:srcRect b="0" l="25912" r="44506" t="78389"/>
          <a:stretch/>
        </p:blipFill>
        <p:spPr>
          <a:xfrm rot="10800000">
            <a:off x="1" y="4032002"/>
            <a:ext cx="1547899" cy="1111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4" name="Google Shape;1014;p137"/>
          <p:cNvPicPr preferRelativeResize="0"/>
          <p:nvPr/>
        </p:nvPicPr>
        <p:blipFill rotWithShape="1">
          <a:blip r:embed="rId3">
            <a:alphaModFix/>
          </a:blip>
          <a:srcRect b="10675" l="33625" r="26314" t="71927"/>
          <a:stretch/>
        </p:blipFill>
        <p:spPr>
          <a:xfrm>
            <a:off x="0" y="4248650"/>
            <a:ext cx="2060400" cy="89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5" name="Google Shape;1015;p1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400" y="439975"/>
            <a:ext cx="654950" cy="654950"/>
          </a:xfrm>
          <a:prstGeom prst="rect">
            <a:avLst/>
          </a:prstGeom>
          <a:noFill/>
          <a:ln>
            <a:noFill/>
          </a:ln>
        </p:spPr>
      </p:pic>
      <p:sp>
        <p:nvSpPr>
          <p:cNvPr id="1016" name="Google Shape;1016;p137"/>
          <p:cNvSpPr txBox="1"/>
          <p:nvPr>
            <p:ph idx="1" type="subTitle"/>
          </p:nvPr>
        </p:nvSpPr>
        <p:spPr>
          <a:xfrm>
            <a:off x="7103500" y="551600"/>
            <a:ext cx="1617300" cy="431700"/>
          </a:xfrm>
          <a:prstGeom prst="rect">
            <a:avLst/>
          </a:prstGeom>
          <a:solidFill>
            <a:srgbClr val="FFF6BF"/>
          </a:solidFill>
          <a:ln cap="flat" cmpd="sng" w="152400">
            <a:solidFill>
              <a:srgbClr val="FFF6B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pic>
        <p:nvPicPr>
          <p:cNvPr id="1017" name="Google Shape;1017;p1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52175" y="4875550"/>
            <a:ext cx="1541202" cy="1422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8" name="Google Shape;1018;p137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1pPr>
            <a:lvl2pPr lvl="1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2pPr>
            <a:lvl3pPr lvl="2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3pPr>
            <a:lvl4pPr lvl="3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4pPr>
            <a:lvl5pPr lvl="4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5pPr>
            <a:lvl6pPr lvl="5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6pPr>
            <a:lvl7pPr lvl="6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7pPr>
            <a:lvl8pPr lvl="7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8pPr>
            <a:lvl9pPr lvl="8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19" name="Google Shape;1019;p137"/>
          <p:cNvSpPr txBox="1"/>
          <p:nvPr/>
        </p:nvSpPr>
        <p:spPr>
          <a:xfrm>
            <a:off x="1154000" y="440000"/>
            <a:ext cx="36480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Poppins"/>
                <a:ea typeface="Poppins"/>
                <a:cs typeface="Poppins"/>
                <a:sym typeface="Poppins"/>
              </a:rPr>
              <a:t>Breakout Rooms</a:t>
            </a:r>
            <a:endParaRPr/>
          </a:p>
        </p:txBody>
      </p:sp>
      <p:sp>
        <p:nvSpPr>
          <p:cNvPr id="1020" name="Google Shape;1020;p137"/>
          <p:cNvSpPr txBox="1"/>
          <p:nvPr/>
        </p:nvSpPr>
        <p:spPr>
          <a:xfrm>
            <a:off x="914400" y="1334575"/>
            <a:ext cx="7326600" cy="30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21" name="Google Shape;1021;p137"/>
          <p:cNvSpPr txBox="1"/>
          <p:nvPr>
            <p:ph idx="2" type="body"/>
          </p:nvPr>
        </p:nvSpPr>
        <p:spPr>
          <a:xfrm>
            <a:off x="452400" y="1260500"/>
            <a:ext cx="6495900" cy="336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rgbClr val="6EC396"/>
              </a:buClr>
              <a:buSzPts val="1800"/>
              <a:buFont typeface="Poppins"/>
              <a:buChar char="✱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429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429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429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429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429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429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429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429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4 - Waterfall">
  <p:cSld name="CUSTOM_6_2_1_1_1_1_1_1">
    <p:spTree>
      <p:nvGrpSpPr>
        <p:cNvPr id="1022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Google Shape;1023;p138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1pPr>
            <a:lvl2pPr lvl="1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2pPr>
            <a:lvl3pPr lvl="2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3pPr>
            <a:lvl4pPr lvl="3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4pPr>
            <a:lvl5pPr lvl="4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5pPr>
            <a:lvl6pPr lvl="5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6pPr>
            <a:lvl7pPr lvl="6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7pPr>
            <a:lvl8pPr lvl="7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8pPr>
            <a:lvl9pPr lvl="8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24" name="Google Shape;1024;p138"/>
          <p:cNvSpPr txBox="1"/>
          <p:nvPr/>
        </p:nvSpPr>
        <p:spPr>
          <a:xfrm>
            <a:off x="1270675" y="440000"/>
            <a:ext cx="42393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Poppins"/>
                <a:ea typeface="Poppins"/>
                <a:cs typeface="Poppins"/>
                <a:sym typeface="Poppins"/>
              </a:rPr>
              <a:t>One Good Thing</a:t>
            </a:r>
            <a:endParaRPr/>
          </a:p>
        </p:txBody>
      </p:sp>
      <p:sp>
        <p:nvSpPr>
          <p:cNvPr id="1025" name="Google Shape;1025;p138"/>
          <p:cNvSpPr txBox="1"/>
          <p:nvPr/>
        </p:nvSpPr>
        <p:spPr>
          <a:xfrm>
            <a:off x="1050100" y="1332050"/>
            <a:ext cx="7204800" cy="26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Let's reflect on today's session. </a:t>
            </a:r>
            <a:r>
              <a:rPr lang="en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Maybe you got a question answered, overcame a specific coding challenge, or learned how to do something completely new! </a:t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Poppins"/>
                <a:ea typeface="Poppins"/>
                <a:cs typeface="Poppins"/>
                <a:sym typeface="Poppins"/>
              </a:rPr>
              <a:t>In the chat, share at least one good thing you've learned or experienced during the session today. </a:t>
            </a:r>
            <a:endParaRPr b="1" sz="18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Let's celebrate together!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026" name="Google Shape;1026;p1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93975" y="353175"/>
            <a:ext cx="961431" cy="82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7" name="Google Shape;1027;p1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17575" y="3397550"/>
            <a:ext cx="954805" cy="82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 - Discussion Prompt 2">
  <p:cSld name="CUSTOM_6_4">
    <p:spTree>
      <p:nvGrpSpPr>
        <p:cNvPr id="1028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Google Shape;1029;p139"/>
          <p:cNvPicPr preferRelativeResize="0"/>
          <p:nvPr/>
        </p:nvPicPr>
        <p:blipFill rotWithShape="1">
          <a:blip r:embed="rId2">
            <a:alphaModFix/>
          </a:blip>
          <a:srcRect b="74120" l="54584" r="17187" t="10927"/>
          <a:stretch/>
        </p:blipFill>
        <p:spPr>
          <a:xfrm>
            <a:off x="0" y="4089375"/>
            <a:ext cx="2024750" cy="10541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0" name="Google Shape;1030;p139"/>
          <p:cNvPicPr preferRelativeResize="0"/>
          <p:nvPr/>
        </p:nvPicPr>
        <p:blipFill rotWithShape="1">
          <a:blip r:embed="rId3">
            <a:alphaModFix/>
          </a:blip>
          <a:srcRect b="57773" l="27820" r="30811" t="19032"/>
          <a:stretch/>
        </p:blipFill>
        <p:spPr>
          <a:xfrm>
            <a:off x="-3355" y="3951836"/>
            <a:ext cx="2123899" cy="1192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1" name="Google Shape;1031;p1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52175" y="4875550"/>
            <a:ext cx="1541202" cy="1422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2" name="Google Shape;1032;p139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1pPr>
            <a:lvl2pPr lvl="1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2pPr>
            <a:lvl3pPr lvl="2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3pPr>
            <a:lvl4pPr lvl="3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4pPr>
            <a:lvl5pPr lvl="4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5pPr>
            <a:lvl6pPr lvl="5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6pPr>
            <a:lvl7pPr lvl="6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7pPr>
            <a:lvl8pPr lvl="7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8pPr>
            <a:lvl9pPr lvl="8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33" name="Google Shape;1033;p1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4600" y="440000"/>
            <a:ext cx="654950" cy="654950"/>
          </a:xfrm>
          <a:prstGeom prst="rect">
            <a:avLst/>
          </a:prstGeom>
          <a:noFill/>
          <a:ln>
            <a:noFill/>
          </a:ln>
        </p:spPr>
      </p:pic>
      <p:sp>
        <p:nvSpPr>
          <p:cNvPr id="1034" name="Google Shape;1034;p139"/>
          <p:cNvSpPr txBox="1"/>
          <p:nvPr/>
        </p:nvSpPr>
        <p:spPr>
          <a:xfrm>
            <a:off x="1154000" y="440000"/>
            <a:ext cx="36480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Discussion</a:t>
            </a:r>
            <a:endParaRPr/>
          </a:p>
        </p:txBody>
      </p:sp>
      <p:sp>
        <p:nvSpPr>
          <p:cNvPr id="1035" name="Google Shape;1035;p139"/>
          <p:cNvSpPr txBox="1"/>
          <p:nvPr>
            <p:ph idx="1" type="body"/>
          </p:nvPr>
        </p:nvSpPr>
        <p:spPr>
          <a:xfrm>
            <a:off x="604800" y="1412888"/>
            <a:ext cx="8239200" cy="336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rgbClr val="6EC396"/>
              </a:buClr>
              <a:buSzPts val="1800"/>
              <a:buFont typeface="Poppins"/>
              <a:buChar char="✱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429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429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429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429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429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429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429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429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 - Blank">
  <p:cSld name="TITLE_AND_BODY_1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52175" y="4875550"/>
            <a:ext cx="1541202" cy="14220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6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1pPr>
            <a:lvl2pPr lvl="1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2pPr>
            <a:lvl3pPr lvl="2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3pPr>
            <a:lvl4pPr lvl="3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4pPr>
            <a:lvl5pPr lvl="4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5pPr>
            <a:lvl6pPr lvl="5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6pPr>
            <a:lvl7pPr lvl="6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7pPr>
            <a:lvl8pPr lvl="7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8pPr>
            <a:lvl9pPr lvl="8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 - Frame">
  <p:cSld name="TITLE_AND_BODY_1_1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7"/>
          <p:cNvPicPr preferRelativeResize="0"/>
          <p:nvPr/>
        </p:nvPicPr>
        <p:blipFill rotWithShape="1">
          <a:blip r:embed="rId2">
            <a:alphaModFix/>
          </a:blip>
          <a:srcRect b="29727" l="20060" r="22062" t="37150"/>
          <a:stretch/>
        </p:blipFill>
        <p:spPr>
          <a:xfrm>
            <a:off x="0" y="0"/>
            <a:ext cx="9144003" cy="5143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7"/>
          <p:cNvPicPr preferRelativeResize="0"/>
          <p:nvPr/>
        </p:nvPicPr>
        <p:blipFill rotWithShape="1">
          <a:blip r:embed="rId3">
            <a:alphaModFix/>
          </a:blip>
          <a:srcRect b="19849" l="3048" r="3719" t="15219"/>
          <a:stretch/>
        </p:blipFill>
        <p:spPr>
          <a:xfrm>
            <a:off x="7152175" y="4819704"/>
            <a:ext cx="1541199" cy="253883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7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1pPr>
            <a:lvl2pPr lvl="1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2pPr>
            <a:lvl3pPr lvl="2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3pPr>
            <a:lvl4pPr lvl="3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4pPr>
            <a:lvl5pPr lvl="4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5pPr>
            <a:lvl6pPr lvl="5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6pPr>
            <a:lvl7pPr lvl="6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7pPr>
            <a:lvl8pPr lvl="7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8pPr>
            <a:lvl9pPr lvl="8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3" name="Google Shape;73;p17"/>
          <p:cNvSpPr/>
          <p:nvPr/>
        </p:nvSpPr>
        <p:spPr>
          <a:xfrm>
            <a:off x="352350" y="390450"/>
            <a:ext cx="8439300" cy="4362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 - Title Card">
  <p:cSld name="CUSTOM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ivider4.png" id="75" name="Google Shape;75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2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7765" y="1310001"/>
            <a:ext cx="1717224" cy="1720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81725" y="106625"/>
            <a:ext cx="3208724" cy="759025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8"/>
          <p:cNvSpPr txBox="1"/>
          <p:nvPr>
            <p:ph type="title"/>
          </p:nvPr>
        </p:nvSpPr>
        <p:spPr>
          <a:xfrm>
            <a:off x="1628200" y="1807975"/>
            <a:ext cx="5887800" cy="724500"/>
          </a:xfrm>
          <a:prstGeom prst="rect">
            <a:avLst/>
          </a:prstGeom>
          <a:solidFill>
            <a:schemeClr val="lt1"/>
          </a:solidFill>
          <a:ln cap="flat" cmpd="sng" w="2286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500"/>
              <a:buFont typeface="Space Mono"/>
              <a:buNone/>
              <a:defRPr sz="5500">
                <a:latin typeface="Space Mono"/>
                <a:ea typeface="Space Mono"/>
                <a:cs typeface="Space Mono"/>
                <a:sym typeface="Space Mon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500"/>
              <a:buFont typeface="Space Mono"/>
              <a:buNone/>
              <a:defRPr sz="5500">
                <a:latin typeface="Space Mono"/>
                <a:ea typeface="Space Mono"/>
                <a:cs typeface="Space Mono"/>
                <a:sym typeface="Space Mon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5500"/>
              <a:buFont typeface="Space Mono"/>
              <a:buNone/>
              <a:defRPr sz="5500">
                <a:latin typeface="Space Mono"/>
                <a:ea typeface="Space Mono"/>
                <a:cs typeface="Space Mono"/>
                <a:sym typeface="Space Mon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5500"/>
              <a:buFont typeface="Space Mono"/>
              <a:buNone/>
              <a:defRPr sz="5500">
                <a:latin typeface="Space Mono"/>
                <a:ea typeface="Space Mono"/>
                <a:cs typeface="Space Mono"/>
                <a:sym typeface="Space Mon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5500"/>
              <a:buFont typeface="Space Mono"/>
              <a:buNone/>
              <a:defRPr sz="5500">
                <a:latin typeface="Space Mono"/>
                <a:ea typeface="Space Mono"/>
                <a:cs typeface="Space Mono"/>
                <a:sym typeface="Space Mon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5500"/>
              <a:buFont typeface="Space Mono"/>
              <a:buNone/>
              <a:defRPr sz="5500">
                <a:latin typeface="Space Mono"/>
                <a:ea typeface="Space Mono"/>
                <a:cs typeface="Space Mono"/>
                <a:sym typeface="Space Mon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5500"/>
              <a:buFont typeface="Space Mono"/>
              <a:buNone/>
              <a:defRPr sz="5500">
                <a:latin typeface="Space Mono"/>
                <a:ea typeface="Space Mono"/>
                <a:cs typeface="Space Mono"/>
                <a:sym typeface="Space Mon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5500"/>
              <a:buFont typeface="Space Mono"/>
              <a:buNone/>
              <a:defRPr sz="5500">
                <a:latin typeface="Space Mono"/>
                <a:ea typeface="Space Mono"/>
                <a:cs typeface="Space Mono"/>
                <a:sym typeface="Space Mon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5500"/>
              <a:buFont typeface="Space Mono"/>
              <a:buNone/>
              <a:defRPr sz="5500">
                <a:latin typeface="Space Mono"/>
                <a:ea typeface="Space Mono"/>
                <a:cs typeface="Space Mono"/>
                <a:sym typeface="Space Mono"/>
              </a:defRPr>
            </a:lvl9pPr>
          </a:lstStyle>
          <a:p/>
        </p:txBody>
      </p:sp>
      <p:sp>
        <p:nvSpPr>
          <p:cNvPr id="79" name="Google Shape;79;p18"/>
          <p:cNvSpPr txBox="1"/>
          <p:nvPr>
            <p:ph idx="1" type="subTitle"/>
          </p:nvPr>
        </p:nvSpPr>
        <p:spPr>
          <a:xfrm>
            <a:off x="2360925" y="3126675"/>
            <a:ext cx="1979100" cy="380700"/>
          </a:xfrm>
          <a:prstGeom prst="rect">
            <a:avLst/>
          </a:prstGeom>
          <a:solidFill>
            <a:srgbClr val="1B1C57"/>
          </a:solidFill>
          <a:ln cap="flat" cmpd="sng" w="228600">
            <a:solidFill>
              <a:srgbClr val="1B1C5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9pPr>
          </a:lstStyle>
          <a:p/>
        </p:txBody>
      </p:sp>
      <p:sp>
        <p:nvSpPr>
          <p:cNvPr id="80" name="Google Shape;80;p18"/>
          <p:cNvSpPr txBox="1"/>
          <p:nvPr>
            <p:ph idx="2" type="subTitle"/>
          </p:nvPr>
        </p:nvSpPr>
        <p:spPr>
          <a:xfrm>
            <a:off x="4803950" y="3126675"/>
            <a:ext cx="1979100" cy="380700"/>
          </a:xfrm>
          <a:prstGeom prst="rect">
            <a:avLst/>
          </a:prstGeom>
          <a:solidFill>
            <a:srgbClr val="1B1C57"/>
          </a:solidFill>
          <a:ln cap="flat" cmpd="sng" w="228600">
            <a:solidFill>
              <a:srgbClr val="1B1C5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 - Agenda">
  <p:cSld name="CUSTOM_1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Google Shape;82;p19"/>
          <p:cNvGrpSpPr/>
          <p:nvPr/>
        </p:nvGrpSpPr>
        <p:grpSpPr>
          <a:xfrm rot="5400000">
            <a:off x="5719749" y="1629787"/>
            <a:ext cx="4964577" cy="1883925"/>
            <a:chOff x="4152224" y="1218499"/>
            <a:chExt cx="4964577" cy="1883925"/>
          </a:xfrm>
        </p:grpSpPr>
        <p:pic>
          <p:nvPicPr>
            <p:cNvPr id="83" name="Google Shape;83;p19"/>
            <p:cNvPicPr preferRelativeResize="0"/>
            <p:nvPr/>
          </p:nvPicPr>
          <p:blipFill rotWithShape="1">
            <a:blip r:embed="rId2">
              <a:alphaModFix/>
            </a:blip>
            <a:srcRect b="11994" l="14887" r="61868" t="21294"/>
            <a:stretch/>
          </p:blipFill>
          <p:spPr>
            <a:xfrm rot="-5400011">
              <a:off x="5710924" y="-340197"/>
              <a:ext cx="1668224" cy="47856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4" name="Google Shape;84;p19"/>
            <p:cNvPicPr preferRelativeResize="0"/>
            <p:nvPr/>
          </p:nvPicPr>
          <p:blipFill rotWithShape="1">
            <a:blip r:embed="rId3">
              <a:alphaModFix/>
            </a:blip>
            <a:srcRect b="34798" l="0" r="33244" t="0"/>
            <a:stretch/>
          </p:blipFill>
          <p:spPr>
            <a:xfrm rot="-5400000">
              <a:off x="7253138" y="1238761"/>
              <a:ext cx="1883925" cy="18434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85" name="Google Shape;8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52175" y="4875550"/>
            <a:ext cx="1541202" cy="14220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9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1pPr>
            <a:lvl2pPr lvl="1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2pPr>
            <a:lvl3pPr lvl="2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3pPr>
            <a:lvl4pPr lvl="3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4pPr>
            <a:lvl5pPr lvl="4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5pPr>
            <a:lvl6pPr lvl="5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6pPr>
            <a:lvl7pPr lvl="6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7pPr>
            <a:lvl8pPr lvl="7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8pPr>
            <a:lvl9pPr lvl="8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7" name="Google Shape;87;p19"/>
          <p:cNvSpPr txBox="1"/>
          <p:nvPr/>
        </p:nvSpPr>
        <p:spPr>
          <a:xfrm>
            <a:off x="1147575" y="344400"/>
            <a:ext cx="7644600" cy="65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2400">
                <a:solidFill>
                  <a:srgbClr val="000000"/>
                </a:solidFill>
                <a:latin typeface="Space Mono"/>
                <a:ea typeface="Space Mono"/>
                <a:cs typeface="Space Mono"/>
                <a:sym typeface="Space Mono"/>
              </a:rPr>
              <a:t>Agenda</a:t>
            </a:r>
            <a:endParaRPr b="1" sz="2400">
              <a:solidFill>
                <a:srgbClr val="05103E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  <p:pic>
        <p:nvPicPr>
          <p:cNvPr id="88" name="Google Shape;88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9775" y="420262"/>
            <a:ext cx="505275" cy="50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4 - Text">
  <p:cSld name="CUSTOM_1_1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20"/>
          <p:cNvPicPr preferRelativeResize="0"/>
          <p:nvPr/>
        </p:nvPicPr>
        <p:blipFill rotWithShape="1">
          <a:blip r:embed="rId2">
            <a:alphaModFix/>
          </a:blip>
          <a:srcRect b="12754" l="73006" r="0" t="25835"/>
          <a:stretch/>
        </p:blipFill>
        <p:spPr>
          <a:xfrm flipH="1" rot="10800000">
            <a:off x="0" y="2754401"/>
            <a:ext cx="1007652" cy="22912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91" name="Google Shape;91;p20"/>
          <p:cNvPicPr preferRelativeResize="0"/>
          <p:nvPr/>
        </p:nvPicPr>
        <p:blipFill rotWithShape="1">
          <a:blip r:embed="rId3">
            <a:alphaModFix/>
          </a:blip>
          <a:srcRect b="0" l="73812" r="0" t="0"/>
          <a:stretch/>
        </p:blipFill>
        <p:spPr>
          <a:xfrm>
            <a:off x="6" y="3244900"/>
            <a:ext cx="497200" cy="189860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20"/>
          <p:cNvSpPr txBox="1"/>
          <p:nvPr>
            <p:ph type="title"/>
          </p:nvPr>
        </p:nvSpPr>
        <p:spPr>
          <a:xfrm>
            <a:off x="452400" y="481263"/>
            <a:ext cx="82392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Space Mono"/>
              <a:buNone/>
              <a:defRPr b="1" sz="2400">
                <a:latin typeface="Space Mono"/>
                <a:ea typeface="Space Mono"/>
                <a:cs typeface="Space Mono"/>
                <a:sym typeface="Space Mo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9pPr>
          </a:lstStyle>
          <a:p/>
        </p:txBody>
      </p:sp>
      <p:sp>
        <p:nvSpPr>
          <p:cNvPr id="93" name="Google Shape;93;p20"/>
          <p:cNvSpPr txBox="1"/>
          <p:nvPr>
            <p:ph idx="1" type="body"/>
          </p:nvPr>
        </p:nvSpPr>
        <p:spPr>
          <a:xfrm>
            <a:off x="452400" y="1132825"/>
            <a:ext cx="8239200" cy="34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rgbClr val="6EC396"/>
              </a:buClr>
              <a:buSzPts val="1800"/>
              <a:buFont typeface="Poppins"/>
              <a:buChar char="✱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429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429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429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429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429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429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429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429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pic>
        <p:nvPicPr>
          <p:cNvPr id="94" name="Google Shape;94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52175" y="4875550"/>
            <a:ext cx="1541202" cy="1422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20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1pPr>
            <a:lvl2pPr lvl="1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2pPr>
            <a:lvl3pPr lvl="2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3pPr>
            <a:lvl4pPr lvl="3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4pPr>
            <a:lvl5pPr lvl="4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5pPr>
            <a:lvl6pPr lvl="5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6pPr>
            <a:lvl7pPr lvl="6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7pPr>
            <a:lvl8pPr lvl="7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8pPr>
            <a:lvl9pPr lvl="8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6" name="Google Shape;96;p20"/>
          <p:cNvPicPr preferRelativeResize="0"/>
          <p:nvPr/>
        </p:nvPicPr>
        <p:blipFill rotWithShape="1">
          <a:blip r:embed="rId5">
            <a:alphaModFix/>
          </a:blip>
          <a:srcRect b="0" l="86044" r="0" t="25417"/>
          <a:stretch/>
        </p:blipFill>
        <p:spPr>
          <a:xfrm rot="5400000">
            <a:off x="7212900" y="-1425024"/>
            <a:ext cx="510701" cy="33607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97" name="Google Shape;97;p20"/>
          <p:cNvPicPr preferRelativeResize="0"/>
          <p:nvPr/>
        </p:nvPicPr>
        <p:blipFill rotWithShape="1">
          <a:blip r:embed="rId3">
            <a:alphaModFix/>
          </a:blip>
          <a:srcRect b="54288" l="0" r="5482" t="14989"/>
          <a:stretch/>
        </p:blipFill>
        <p:spPr>
          <a:xfrm>
            <a:off x="7354100" y="-1"/>
            <a:ext cx="1794526" cy="583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5 - Title Only">
  <p:cSld name="CUSTOM_1_1_1_1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21"/>
          <p:cNvPicPr preferRelativeResize="0"/>
          <p:nvPr/>
        </p:nvPicPr>
        <p:blipFill rotWithShape="1">
          <a:blip r:embed="rId2">
            <a:alphaModFix/>
          </a:blip>
          <a:srcRect b="12754" l="73006" r="0" t="25835"/>
          <a:stretch/>
        </p:blipFill>
        <p:spPr>
          <a:xfrm flipH="1" rot="10800000">
            <a:off x="0" y="2754401"/>
            <a:ext cx="1007652" cy="22912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00" name="Google Shape;100;p21"/>
          <p:cNvPicPr preferRelativeResize="0"/>
          <p:nvPr/>
        </p:nvPicPr>
        <p:blipFill rotWithShape="1">
          <a:blip r:embed="rId3">
            <a:alphaModFix/>
          </a:blip>
          <a:srcRect b="0" l="73812" r="0" t="0"/>
          <a:stretch/>
        </p:blipFill>
        <p:spPr>
          <a:xfrm>
            <a:off x="6" y="3244900"/>
            <a:ext cx="497200" cy="189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21"/>
          <p:cNvPicPr preferRelativeResize="0"/>
          <p:nvPr/>
        </p:nvPicPr>
        <p:blipFill rotWithShape="1">
          <a:blip r:embed="rId4">
            <a:alphaModFix/>
          </a:blip>
          <a:srcRect b="0" l="86044" r="0" t="25417"/>
          <a:stretch/>
        </p:blipFill>
        <p:spPr>
          <a:xfrm rot="5400000">
            <a:off x="7212900" y="-1425024"/>
            <a:ext cx="510701" cy="33607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02" name="Google Shape;102;p21"/>
          <p:cNvPicPr preferRelativeResize="0"/>
          <p:nvPr/>
        </p:nvPicPr>
        <p:blipFill rotWithShape="1">
          <a:blip r:embed="rId3">
            <a:alphaModFix/>
          </a:blip>
          <a:srcRect b="54288" l="0" r="5482" t="14989"/>
          <a:stretch/>
        </p:blipFill>
        <p:spPr>
          <a:xfrm>
            <a:off x="7354100" y="-1"/>
            <a:ext cx="1794526" cy="58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52175" y="4875550"/>
            <a:ext cx="1541202" cy="1422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21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1pPr>
            <a:lvl2pPr lvl="1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2pPr>
            <a:lvl3pPr lvl="2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3pPr>
            <a:lvl4pPr lvl="3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4pPr>
            <a:lvl5pPr lvl="4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5pPr>
            <a:lvl6pPr lvl="5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6pPr>
            <a:lvl7pPr lvl="6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7pPr>
            <a:lvl8pPr lvl="7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8pPr>
            <a:lvl9pPr lvl="8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5" name="Google Shape;105;p21"/>
          <p:cNvSpPr txBox="1"/>
          <p:nvPr>
            <p:ph type="title"/>
          </p:nvPr>
        </p:nvSpPr>
        <p:spPr>
          <a:xfrm>
            <a:off x="452400" y="481263"/>
            <a:ext cx="82392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Space Mono"/>
              <a:buNone/>
              <a:defRPr b="1" sz="2400">
                <a:latin typeface="Space Mono"/>
                <a:ea typeface="Space Mono"/>
                <a:cs typeface="Space Mono"/>
                <a:sym typeface="Space Mo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6 - Android">
  <p:cSld name="CUSTOM_3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738000" y="508538"/>
            <a:ext cx="4238740" cy="3810313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22"/>
          <p:cNvSpPr txBox="1"/>
          <p:nvPr>
            <p:ph type="title"/>
          </p:nvPr>
        </p:nvSpPr>
        <p:spPr>
          <a:xfrm>
            <a:off x="452400" y="481275"/>
            <a:ext cx="49242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Space Mono"/>
              <a:buNone/>
              <a:defRPr b="1" sz="2400">
                <a:latin typeface="Space Mono"/>
                <a:ea typeface="Space Mono"/>
                <a:cs typeface="Space Mono"/>
                <a:sym typeface="Space Mo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9pPr>
          </a:lstStyle>
          <a:p/>
        </p:txBody>
      </p:sp>
      <p:grpSp>
        <p:nvGrpSpPr>
          <p:cNvPr id="109" name="Google Shape;109;p22"/>
          <p:cNvGrpSpPr/>
          <p:nvPr/>
        </p:nvGrpSpPr>
        <p:grpSpPr>
          <a:xfrm>
            <a:off x="5709066" y="201260"/>
            <a:ext cx="2296623" cy="4424889"/>
            <a:chOff x="5598780" y="137712"/>
            <a:chExt cx="2577001" cy="4664652"/>
          </a:xfrm>
        </p:grpSpPr>
        <p:pic>
          <p:nvPicPr>
            <p:cNvPr id="110" name="Google Shape;110;p22"/>
            <p:cNvPicPr preferRelativeResize="0"/>
            <p:nvPr/>
          </p:nvPicPr>
          <p:blipFill rotWithShape="1">
            <a:blip r:embed="rId3">
              <a:alphaModFix/>
            </a:blip>
            <a:srcRect b="1604" l="0" r="0" t="1768"/>
            <a:stretch/>
          </p:blipFill>
          <p:spPr>
            <a:xfrm>
              <a:off x="5598780" y="137712"/>
              <a:ext cx="2577001" cy="466465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1" name="Google Shape;111;p22"/>
            <p:cNvSpPr/>
            <p:nvPr/>
          </p:nvSpPr>
          <p:spPr>
            <a:xfrm>
              <a:off x="5789881" y="461652"/>
              <a:ext cx="2204100" cy="391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2" name="Google Shape;112;p22"/>
          <p:cNvSpPr txBox="1"/>
          <p:nvPr>
            <p:ph idx="1" type="body"/>
          </p:nvPr>
        </p:nvSpPr>
        <p:spPr>
          <a:xfrm>
            <a:off x="452400" y="1132825"/>
            <a:ext cx="4238700" cy="34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rgbClr val="6EC396"/>
              </a:buClr>
              <a:buSzPts val="1800"/>
              <a:buFont typeface="Poppins"/>
              <a:buChar char="✱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429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429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429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429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429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429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429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429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pic>
        <p:nvPicPr>
          <p:cNvPr id="113" name="Google Shape;113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52175" y="4875550"/>
            <a:ext cx="1541202" cy="1422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2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1pPr>
            <a:lvl2pPr lvl="1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2pPr>
            <a:lvl3pPr lvl="2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3pPr>
            <a:lvl4pPr lvl="3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4pPr>
            <a:lvl5pPr lvl="4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5pPr>
            <a:lvl6pPr lvl="5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6pPr>
            <a:lvl7pPr lvl="6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7pPr>
            <a:lvl8pPr lvl="7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8pPr>
            <a:lvl9pPr lvl="8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5" name="Google Shape;115;p22"/>
          <p:cNvSpPr/>
          <p:nvPr/>
        </p:nvSpPr>
        <p:spPr>
          <a:xfrm>
            <a:off x="6555438" y="4318850"/>
            <a:ext cx="603900" cy="222000"/>
          </a:xfrm>
          <a:prstGeom prst="rect">
            <a:avLst/>
          </a:prstGeom>
          <a:solidFill>
            <a:srgbClr val="15151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7 - iPhone">
  <p:cSld name="CUSTOM_3_1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738000" y="508538"/>
            <a:ext cx="4238740" cy="3810313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3"/>
          <p:cNvSpPr txBox="1"/>
          <p:nvPr>
            <p:ph type="title"/>
          </p:nvPr>
        </p:nvSpPr>
        <p:spPr>
          <a:xfrm>
            <a:off x="452400" y="481275"/>
            <a:ext cx="49242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Space Mono"/>
              <a:buNone/>
              <a:defRPr b="1" sz="2400">
                <a:latin typeface="Space Mono"/>
                <a:ea typeface="Space Mono"/>
                <a:cs typeface="Space Mono"/>
                <a:sym typeface="Space Mo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9pPr>
          </a:lstStyle>
          <a:p/>
        </p:txBody>
      </p:sp>
      <p:sp>
        <p:nvSpPr>
          <p:cNvPr id="119" name="Google Shape;119;p23"/>
          <p:cNvSpPr txBox="1"/>
          <p:nvPr>
            <p:ph idx="1" type="body"/>
          </p:nvPr>
        </p:nvSpPr>
        <p:spPr>
          <a:xfrm>
            <a:off x="452400" y="1132825"/>
            <a:ext cx="4238700" cy="34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rgbClr val="6EC396"/>
              </a:buClr>
              <a:buSzPts val="1800"/>
              <a:buFont typeface="Poppins"/>
              <a:buChar char="✱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429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429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429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429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429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429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429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429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pic>
        <p:nvPicPr>
          <p:cNvPr id="120" name="Google Shape;12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52175" y="4875550"/>
            <a:ext cx="1541202" cy="142200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3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1pPr>
            <a:lvl2pPr lvl="1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2pPr>
            <a:lvl3pPr lvl="2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3pPr>
            <a:lvl4pPr lvl="3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4pPr>
            <a:lvl5pPr lvl="4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5pPr>
            <a:lvl6pPr lvl="5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6pPr>
            <a:lvl7pPr lvl="6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7pPr>
            <a:lvl8pPr lvl="7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8pPr>
            <a:lvl9pPr lvl="8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2" name="Google Shape;122;p23"/>
          <p:cNvSpPr/>
          <p:nvPr/>
        </p:nvSpPr>
        <p:spPr>
          <a:xfrm>
            <a:off x="5879375" y="347075"/>
            <a:ext cx="1956000" cy="4108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3" name="Google Shape;123;p23"/>
          <p:cNvPicPr preferRelativeResize="0"/>
          <p:nvPr/>
        </p:nvPicPr>
        <p:blipFill rotWithShape="1">
          <a:blip r:embed="rId4">
            <a:alphaModFix/>
          </a:blip>
          <a:srcRect b="3081" l="0" r="0" t="0"/>
          <a:stretch/>
        </p:blipFill>
        <p:spPr>
          <a:xfrm>
            <a:off x="5349374" y="226759"/>
            <a:ext cx="3016012" cy="43738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8 - Website">
  <p:cSld name="CUSTOM_3_2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24"/>
          <p:cNvPicPr preferRelativeResize="0"/>
          <p:nvPr/>
        </p:nvPicPr>
        <p:blipFill rotWithShape="1">
          <a:blip r:embed="rId2">
            <a:alphaModFix/>
          </a:blip>
          <a:srcRect b="30853" l="0" r="22540" t="0"/>
          <a:stretch/>
        </p:blipFill>
        <p:spPr>
          <a:xfrm>
            <a:off x="5860600" y="2508800"/>
            <a:ext cx="3283400" cy="2634701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4"/>
          <p:cNvSpPr txBox="1"/>
          <p:nvPr>
            <p:ph type="title"/>
          </p:nvPr>
        </p:nvSpPr>
        <p:spPr>
          <a:xfrm>
            <a:off x="452400" y="481275"/>
            <a:ext cx="37011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Space Mono"/>
              <a:buNone/>
              <a:defRPr b="1" sz="2400">
                <a:latin typeface="Space Mono"/>
                <a:ea typeface="Space Mono"/>
                <a:cs typeface="Space Mono"/>
                <a:sym typeface="Space Mo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9pPr>
          </a:lstStyle>
          <a:p/>
        </p:txBody>
      </p:sp>
      <p:sp>
        <p:nvSpPr>
          <p:cNvPr id="127" name="Google Shape;127;p24"/>
          <p:cNvSpPr txBox="1"/>
          <p:nvPr>
            <p:ph idx="1" type="body"/>
          </p:nvPr>
        </p:nvSpPr>
        <p:spPr>
          <a:xfrm>
            <a:off x="452400" y="1132825"/>
            <a:ext cx="3701100" cy="34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rgbClr val="6EC396"/>
              </a:buClr>
              <a:buSzPts val="1800"/>
              <a:buFont typeface="Poppins"/>
              <a:buChar char="✱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429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429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429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429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429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429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429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429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pic>
        <p:nvPicPr>
          <p:cNvPr id="128" name="Google Shape;12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52175" y="4875550"/>
            <a:ext cx="1541202" cy="1422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4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1pPr>
            <a:lvl2pPr lvl="1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2pPr>
            <a:lvl3pPr lvl="2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3pPr>
            <a:lvl4pPr lvl="3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4pPr>
            <a:lvl5pPr lvl="4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5pPr>
            <a:lvl6pPr lvl="5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6pPr>
            <a:lvl7pPr lvl="6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7pPr>
            <a:lvl8pPr lvl="7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8pPr>
            <a:lvl9pPr lvl="8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30" name="Google Shape;130;p24"/>
          <p:cNvGrpSpPr/>
          <p:nvPr/>
        </p:nvGrpSpPr>
        <p:grpSpPr>
          <a:xfrm>
            <a:off x="4344100" y="398125"/>
            <a:ext cx="4546500" cy="4222800"/>
            <a:chOff x="4344100" y="398125"/>
            <a:chExt cx="4546500" cy="4222800"/>
          </a:xfrm>
        </p:grpSpPr>
        <p:sp>
          <p:nvSpPr>
            <p:cNvPr id="131" name="Google Shape;131;p24"/>
            <p:cNvSpPr/>
            <p:nvPr/>
          </p:nvSpPr>
          <p:spPr>
            <a:xfrm>
              <a:off x="4344100" y="398125"/>
              <a:ext cx="4546500" cy="4222800"/>
            </a:xfrm>
            <a:prstGeom prst="roundRect">
              <a:avLst>
                <a:gd fmla="val 3222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32" name="Google Shape;132;p24"/>
            <p:cNvGrpSpPr/>
            <p:nvPr/>
          </p:nvGrpSpPr>
          <p:grpSpPr>
            <a:xfrm>
              <a:off x="4445450" y="524200"/>
              <a:ext cx="399495" cy="101100"/>
              <a:chOff x="4445450" y="524200"/>
              <a:chExt cx="399495" cy="101100"/>
            </a:xfrm>
          </p:grpSpPr>
          <p:sp>
            <p:nvSpPr>
              <p:cNvPr id="133" name="Google Shape;133;p24"/>
              <p:cNvSpPr/>
              <p:nvPr/>
            </p:nvSpPr>
            <p:spPr>
              <a:xfrm>
                <a:off x="4445450" y="524200"/>
                <a:ext cx="100800" cy="101100"/>
              </a:xfrm>
              <a:prstGeom prst="ellipse">
                <a:avLst/>
              </a:prstGeom>
              <a:gradFill>
                <a:gsLst>
                  <a:gs pos="0">
                    <a:srgbClr val="F5D0D0"/>
                  </a:gs>
                  <a:gs pos="100000">
                    <a:srgbClr val="D96868"/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" name="Google Shape;134;p24"/>
              <p:cNvSpPr/>
              <p:nvPr/>
            </p:nvSpPr>
            <p:spPr>
              <a:xfrm>
                <a:off x="4594797" y="524200"/>
                <a:ext cx="100800" cy="101100"/>
              </a:xfrm>
              <a:prstGeom prst="ellipse">
                <a:avLst/>
              </a:prstGeom>
              <a:gradFill>
                <a:gsLst>
                  <a:gs pos="0">
                    <a:srgbClr val="FFF6DB"/>
                  </a:gs>
                  <a:gs pos="100000">
                    <a:srgbClr val="FAD25C"/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" name="Google Shape;135;p24"/>
              <p:cNvSpPr/>
              <p:nvPr/>
            </p:nvSpPr>
            <p:spPr>
              <a:xfrm>
                <a:off x="4744145" y="524200"/>
                <a:ext cx="100800" cy="101100"/>
              </a:xfrm>
              <a:prstGeom prst="ellipse">
                <a:avLst/>
              </a:prstGeom>
              <a:gradFill>
                <a:gsLst>
                  <a:gs pos="0">
                    <a:srgbClr val="DCECD5"/>
                  </a:gs>
                  <a:gs pos="100000">
                    <a:srgbClr val="93BC81"/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36" name="Google Shape;136;p24"/>
            <p:cNvSpPr/>
            <p:nvPr/>
          </p:nvSpPr>
          <p:spPr>
            <a:xfrm>
              <a:off x="4910625" y="448450"/>
              <a:ext cx="3835500" cy="252600"/>
            </a:xfrm>
            <a:prstGeom prst="roundRect">
              <a:avLst>
                <a:gd fmla="val 34092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9 - Phone Placeholder">
  <p:cSld name="CUSTOM_3_1_1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738000" y="508538"/>
            <a:ext cx="4238740" cy="3810313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5"/>
          <p:cNvSpPr txBox="1"/>
          <p:nvPr>
            <p:ph type="title"/>
          </p:nvPr>
        </p:nvSpPr>
        <p:spPr>
          <a:xfrm>
            <a:off x="452400" y="481275"/>
            <a:ext cx="49242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Space Mono"/>
              <a:buNone/>
              <a:defRPr b="1" sz="2400">
                <a:latin typeface="Space Mono"/>
                <a:ea typeface="Space Mono"/>
                <a:cs typeface="Space Mono"/>
                <a:sym typeface="Space Mo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9pPr>
          </a:lstStyle>
          <a:p/>
        </p:txBody>
      </p:sp>
      <p:sp>
        <p:nvSpPr>
          <p:cNvPr id="140" name="Google Shape;140;p25"/>
          <p:cNvSpPr txBox="1"/>
          <p:nvPr>
            <p:ph idx="1" type="body"/>
          </p:nvPr>
        </p:nvSpPr>
        <p:spPr>
          <a:xfrm>
            <a:off x="452400" y="1132825"/>
            <a:ext cx="4238700" cy="34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rgbClr val="6EC396"/>
              </a:buClr>
              <a:buSzPts val="1800"/>
              <a:buFont typeface="Poppins"/>
              <a:buChar char="✱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429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429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429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429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429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429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429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429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pic>
        <p:nvPicPr>
          <p:cNvPr id="141" name="Google Shape;14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52175" y="4875550"/>
            <a:ext cx="1541202" cy="142200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5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1pPr>
            <a:lvl2pPr lvl="1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2pPr>
            <a:lvl3pPr lvl="2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3pPr>
            <a:lvl4pPr lvl="3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4pPr>
            <a:lvl5pPr lvl="4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5pPr>
            <a:lvl6pPr lvl="5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6pPr>
            <a:lvl7pPr lvl="6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7pPr>
            <a:lvl8pPr lvl="7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8pPr>
            <a:lvl9pPr lvl="8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 - Code Block">
  <p:cSld name="CUSTOM_7_1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26"/>
          <p:cNvPicPr preferRelativeResize="0"/>
          <p:nvPr/>
        </p:nvPicPr>
        <p:blipFill rotWithShape="1">
          <a:blip r:embed="rId2">
            <a:alphaModFix/>
          </a:blip>
          <a:srcRect b="29631" l="0" r="52624" t="21293"/>
          <a:stretch/>
        </p:blipFill>
        <p:spPr>
          <a:xfrm rot="-5400005">
            <a:off x="5694763" y="-60161"/>
            <a:ext cx="3400125" cy="3520446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6"/>
          <p:cNvSpPr/>
          <p:nvPr/>
        </p:nvSpPr>
        <p:spPr>
          <a:xfrm>
            <a:off x="4385200" y="481275"/>
            <a:ext cx="4308300" cy="4139700"/>
          </a:xfrm>
          <a:prstGeom prst="roundRect">
            <a:avLst>
              <a:gd fmla="val 24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26"/>
          <p:cNvSpPr txBox="1"/>
          <p:nvPr/>
        </p:nvSpPr>
        <p:spPr>
          <a:xfrm>
            <a:off x="357200" y="408225"/>
            <a:ext cx="4419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190500" rtl="0" algn="l">
              <a:lnSpc>
                <a:spcPct val="150000"/>
              </a:lnSpc>
              <a:spcBef>
                <a:spcPts val="1700"/>
              </a:spcBef>
              <a:spcAft>
                <a:spcPts val="330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47" name="Google Shape;14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52175" y="4875550"/>
            <a:ext cx="1541202" cy="14220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6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1pPr>
            <a:lvl2pPr lvl="1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2pPr>
            <a:lvl3pPr lvl="2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3pPr>
            <a:lvl4pPr lvl="3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4pPr>
            <a:lvl5pPr lvl="4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5pPr>
            <a:lvl6pPr lvl="5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6pPr>
            <a:lvl7pPr lvl="6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7pPr>
            <a:lvl8pPr lvl="7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8pPr>
            <a:lvl9pPr lvl="8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9" name="Google Shape;149;p26"/>
          <p:cNvSpPr txBox="1"/>
          <p:nvPr>
            <p:ph type="title"/>
          </p:nvPr>
        </p:nvSpPr>
        <p:spPr>
          <a:xfrm>
            <a:off x="452400" y="481275"/>
            <a:ext cx="37011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Space Mono"/>
              <a:buNone/>
              <a:defRPr b="1" sz="2400">
                <a:latin typeface="Space Mono"/>
                <a:ea typeface="Space Mono"/>
                <a:cs typeface="Space Mono"/>
                <a:sym typeface="Space Mo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9pPr>
          </a:lstStyle>
          <a:p/>
        </p:txBody>
      </p:sp>
      <p:sp>
        <p:nvSpPr>
          <p:cNvPr id="150" name="Google Shape;150;p26"/>
          <p:cNvSpPr txBox="1"/>
          <p:nvPr>
            <p:ph idx="1" type="body"/>
          </p:nvPr>
        </p:nvSpPr>
        <p:spPr>
          <a:xfrm>
            <a:off x="452400" y="1132825"/>
            <a:ext cx="3701100" cy="34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rgbClr val="6EC396"/>
              </a:buClr>
              <a:buSzPts val="1800"/>
              <a:buFont typeface="Poppins"/>
              <a:buChar char="✱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429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429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429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429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429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429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429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429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151" name="Google Shape;151;p26"/>
          <p:cNvSpPr txBox="1"/>
          <p:nvPr>
            <p:ph idx="2" type="subTitle"/>
          </p:nvPr>
        </p:nvSpPr>
        <p:spPr>
          <a:xfrm>
            <a:off x="4511175" y="586000"/>
            <a:ext cx="4080000" cy="3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Mono"/>
              <a:buNone/>
              <a:defRPr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Mono"/>
              <a:buNone/>
              <a:defRPr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Mono"/>
              <a:buNone/>
              <a:defRPr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Mono"/>
              <a:buNone/>
              <a:defRPr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Mono"/>
              <a:buNone/>
              <a:defRPr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Mono"/>
              <a:buNone/>
              <a:defRPr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Mono"/>
              <a:buNone/>
              <a:defRPr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Mono"/>
              <a:buNone/>
              <a:defRPr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Mono"/>
              <a:buNone/>
              <a:defRPr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 - Icebreaker">
  <p:cSld name="CUSTOM_7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2400" y="440000"/>
            <a:ext cx="654950" cy="65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7"/>
          <p:cNvPicPr preferRelativeResize="0"/>
          <p:nvPr/>
        </p:nvPicPr>
        <p:blipFill rotWithShape="1">
          <a:blip r:embed="rId3">
            <a:alphaModFix/>
          </a:blip>
          <a:srcRect b="20620" l="74975" r="11427" t="41243"/>
          <a:stretch/>
        </p:blipFill>
        <p:spPr>
          <a:xfrm rot="-5400000">
            <a:off x="627389" y="3816763"/>
            <a:ext cx="691823" cy="1961651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7"/>
          <p:cNvSpPr txBox="1"/>
          <p:nvPr>
            <p:ph idx="1" type="subTitle"/>
          </p:nvPr>
        </p:nvSpPr>
        <p:spPr>
          <a:xfrm>
            <a:off x="7103500" y="551600"/>
            <a:ext cx="1617300" cy="431700"/>
          </a:xfrm>
          <a:prstGeom prst="rect">
            <a:avLst/>
          </a:prstGeom>
          <a:solidFill>
            <a:srgbClr val="FFEDF0"/>
          </a:solidFill>
          <a:ln cap="flat" cmpd="sng" w="152400">
            <a:solidFill>
              <a:srgbClr val="FFEDF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pic>
        <p:nvPicPr>
          <p:cNvPr id="156" name="Google Shape;156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52175" y="4875550"/>
            <a:ext cx="1541202" cy="142200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7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1pPr>
            <a:lvl2pPr lvl="1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2pPr>
            <a:lvl3pPr lvl="2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3pPr>
            <a:lvl4pPr lvl="3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4pPr>
            <a:lvl5pPr lvl="4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5pPr>
            <a:lvl6pPr lvl="5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6pPr>
            <a:lvl7pPr lvl="6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7pPr>
            <a:lvl8pPr lvl="7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8pPr>
            <a:lvl9pPr lvl="8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8" name="Google Shape;158;p27"/>
          <p:cNvSpPr txBox="1"/>
          <p:nvPr/>
        </p:nvSpPr>
        <p:spPr>
          <a:xfrm>
            <a:off x="1154000" y="440000"/>
            <a:ext cx="36480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Poppins"/>
                <a:ea typeface="Poppins"/>
                <a:cs typeface="Poppins"/>
                <a:sym typeface="Poppins"/>
              </a:rPr>
              <a:t>Icebreaker</a:t>
            </a:r>
            <a:endParaRPr/>
          </a:p>
        </p:txBody>
      </p:sp>
      <p:sp>
        <p:nvSpPr>
          <p:cNvPr id="159" name="Google Shape;159;p27"/>
          <p:cNvSpPr txBox="1"/>
          <p:nvPr/>
        </p:nvSpPr>
        <p:spPr>
          <a:xfrm>
            <a:off x="914400" y="1334575"/>
            <a:ext cx="7326600" cy="30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60" name="Google Shape;160;p27"/>
          <p:cNvSpPr txBox="1"/>
          <p:nvPr>
            <p:ph idx="2" type="body"/>
          </p:nvPr>
        </p:nvSpPr>
        <p:spPr>
          <a:xfrm>
            <a:off x="452400" y="1260488"/>
            <a:ext cx="8239200" cy="336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rgbClr val="6EC396"/>
              </a:buClr>
              <a:buSzPts val="1800"/>
              <a:buFont typeface="Poppins"/>
              <a:buChar char="✱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429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429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429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429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429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429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429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429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pic>
        <p:nvPicPr>
          <p:cNvPr id="161" name="Google Shape;161;p27"/>
          <p:cNvPicPr preferRelativeResize="0"/>
          <p:nvPr/>
        </p:nvPicPr>
        <p:blipFill rotWithShape="1">
          <a:blip r:embed="rId5">
            <a:alphaModFix/>
          </a:blip>
          <a:srcRect b="57773" l="27820" r="30811" t="19032"/>
          <a:stretch/>
        </p:blipFill>
        <p:spPr>
          <a:xfrm>
            <a:off x="-3355" y="3951836"/>
            <a:ext cx="2123899" cy="1192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 - Discussion Prompt">
  <p:cSld name="CUSTOM_6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28"/>
          <p:cNvPicPr preferRelativeResize="0"/>
          <p:nvPr/>
        </p:nvPicPr>
        <p:blipFill rotWithShape="1">
          <a:blip r:embed="rId2">
            <a:alphaModFix/>
          </a:blip>
          <a:srcRect b="74120" l="54584" r="17187" t="10927"/>
          <a:stretch/>
        </p:blipFill>
        <p:spPr>
          <a:xfrm>
            <a:off x="0" y="4089375"/>
            <a:ext cx="2024750" cy="10541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8"/>
          <p:cNvPicPr preferRelativeResize="0"/>
          <p:nvPr/>
        </p:nvPicPr>
        <p:blipFill rotWithShape="1">
          <a:blip r:embed="rId3">
            <a:alphaModFix/>
          </a:blip>
          <a:srcRect b="57773" l="27820" r="30811" t="19032"/>
          <a:stretch/>
        </p:blipFill>
        <p:spPr>
          <a:xfrm>
            <a:off x="-3355" y="3951836"/>
            <a:ext cx="2123899" cy="1192951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8"/>
          <p:cNvSpPr txBox="1"/>
          <p:nvPr>
            <p:ph idx="1" type="subTitle"/>
          </p:nvPr>
        </p:nvSpPr>
        <p:spPr>
          <a:xfrm>
            <a:off x="7103500" y="551600"/>
            <a:ext cx="1617300" cy="431700"/>
          </a:xfrm>
          <a:prstGeom prst="rect">
            <a:avLst/>
          </a:prstGeom>
          <a:solidFill>
            <a:srgbClr val="FFEEFF"/>
          </a:solidFill>
          <a:ln cap="flat" cmpd="sng" w="152400">
            <a:solidFill>
              <a:srgbClr val="FFEE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pic>
        <p:nvPicPr>
          <p:cNvPr id="166" name="Google Shape;166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52175" y="4875550"/>
            <a:ext cx="1541202" cy="142200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8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1pPr>
            <a:lvl2pPr lvl="1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2pPr>
            <a:lvl3pPr lvl="2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3pPr>
            <a:lvl4pPr lvl="3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4pPr>
            <a:lvl5pPr lvl="4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5pPr>
            <a:lvl6pPr lvl="5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6pPr>
            <a:lvl7pPr lvl="6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7pPr>
            <a:lvl8pPr lvl="7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8pPr>
            <a:lvl9pPr lvl="8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8" name="Google Shape;168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4600" y="440000"/>
            <a:ext cx="654950" cy="654950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8"/>
          <p:cNvSpPr txBox="1"/>
          <p:nvPr/>
        </p:nvSpPr>
        <p:spPr>
          <a:xfrm>
            <a:off x="1154000" y="440000"/>
            <a:ext cx="36480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Discussion</a:t>
            </a:r>
            <a:endParaRPr/>
          </a:p>
        </p:txBody>
      </p:sp>
      <p:sp>
        <p:nvSpPr>
          <p:cNvPr id="170" name="Google Shape;170;p28"/>
          <p:cNvSpPr txBox="1"/>
          <p:nvPr>
            <p:ph idx="2" type="body"/>
          </p:nvPr>
        </p:nvSpPr>
        <p:spPr>
          <a:xfrm>
            <a:off x="604800" y="1412888"/>
            <a:ext cx="8239200" cy="336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rgbClr val="6EC396"/>
              </a:buClr>
              <a:buSzPts val="1800"/>
              <a:buFont typeface="Poppins"/>
              <a:buChar char="✱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429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429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429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429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429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429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429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429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 - Reflection Prompt">
  <p:cSld name="CUSTOM_6_2"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29"/>
          <p:cNvPicPr preferRelativeResize="0"/>
          <p:nvPr/>
        </p:nvPicPr>
        <p:blipFill rotWithShape="1">
          <a:blip r:embed="rId2">
            <a:alphaModFix/>
          </a:blip>
          <a:srcRect b="20620" l="74975" r="11427" t="41243"/>
          <a:stretch/>
        </p:blipFill>
        <p:spPr>
          <a:xfrm rot="-5400000">
            <a:off x="627389" y="3816763"/>
            <a:ext cx="691823" cy="1961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9"/>
          <p:cNvPicPr preferRelativeResize="0"/>
          <p:nvPr/>
        </p:nvPicPr>
        <p:blipFill rotWithShape="1">
          <a:blip r:embed="rId3">
            <a:alphaModFix/>
          </a:blip>
          <a:srcRect b="10675" l="33625" r="26314" t="71927"/>
          <a:stretch/>
        </p:blipFill>
        <p:spPr>
          <a:xfrm>
            <a:off x="0" y="4248650"/>
            <a:ext cx="2060400" cy="89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400" y="440000"/>
            <a:ext cx="654950" cy="65495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9"/>
          <p:cNvSpPr txBox="1"/>
          <p:nvPr>
            <p:ph idx="1" type="subTitle"/>
          </p:nvPr>
        </p:nvSpPr>
        <p:spPr>
          <a:xfrm>
            <a:off x="7103500" y="551600"/>
            <a:ext cx="1617300" cy="431700"/>
          </a:xfrm>
          <a:prstGeom prst="rect">
            <a:avLst/>
          </a:prstGeom>
          <a:solidFill>
            <a:srgbClr val="FFEDF0"/>
          </a:solidFill>
          <a:ln cap="flat" cmpd="sng" w="152400">
            <a:solidFill>
              <a:srgbClr val="FFEDF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pic>
        <p:nvPicPr>
          <p:cNvPr id="176" name="Google Shape;176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52175" y="4875550"/>
            <a:ext cx="1541202" cy="142200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9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1pPr>
            <a:lvl2pPr lvl="1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2pPr>
            <a:lvl3pPr lvl="2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3pPr>
            <a:lvl4pPr lvl="3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4pPr>
            <a:lvl5pPr lvl="4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5pPr>
            <a:lvl6pPr lvl="5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6pPr>
            <a:lvl7pPr lvl="6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7pPr>
            <a:lvl8pPr lvl="7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8pPr>
            <a:lvl9pPr lvl="8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8" name="Google Shape;178;p29"/>
          <p:cNvSpPr txBox="1"/>
          <p:nvPr/>
        </p:nvSpPr>
        <p:spPr>
          <a:xfrm>
            <a:off x="1154000" y="440000"/>
            <a:ext cx="36480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Poppins"/>
                <a:ea typeface="Poppins"/>
                <a:cs typeface="Poppins"/>
                <a:sym typeface="Poppins"/>
              </a:rPr>
              <a:t>Reflection</a:t>
            </a:r>
            <a:endParaRPr/>
          </a:p>
        </p:txBody>
      </p:sp>
      <p:sp>
        <p:nvSpPr>
          <p:cNvPr id="179" name="Google Shape;179;p29"/>
          <p:cNvSpPr txBox="1"/>
          <p:nvPr/>
        </p:nvSpPr>
        <p:spPr>
          <a:xfrm>
            <a:off x="914400" y="1334575"/>
            <a:ext cx="7326600" cy="30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80" name="Google Shape;180;p29"/>
          <p:cNvSpPr txBox="1"/>
          <p:nvPr>
            <p:ph idx="2" type="body"/>
          </p:nvPr>
        </p:nvSpPr>
        <p:spPr>
          <a:xfrm>
            <a:off x="452400" y="1260488"/>
            <a:ext cx="8239200" cy="336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rgbClr val="6EC396"/>
              </a:buClr>
              <a:buSzPts val="1800"/>
              <a:buFont typeface="Poppins"/>
              <a:buChar char="✱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429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429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429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429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429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429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429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429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- Try It">
  <p:cSld name="CUSTOM_6_2_1"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30"/>
          <p:cNvPicPr preferRelativeResize="0"/>
          <p:nvPr/>
        </p:nvPicPr>
        <p:blipFill rotWithShape="1">
          <a:blip r:embed="rId2">
            <a:alphaModFix/>
          </a:blip>
          <a:srcRect b="0" l="0" r="2248" t="69501"/>
          <a:stretch/>
        </p:blipFill>
        <p:spPr>
          <a:xfrm rot="10800000">
            <a:off x="-13874" y="4314577"/>
            <a:ext cx="2158724" cy="8289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30"/>
          <p:cNvPicPr preferRelativeResize="0"/>
          <p:nvPr/>
        </p:nvPicPr>
        <p:blipFill rotWithShape="1">
          <a:blip r:embed="rId3">
            <a:alphaModFix/>
          </a:blip>
          <a:srcRect b="45415" l="60224" r="12699" t="43298"/>
          <a:stretch/>
        </p:blipFill>
        <p:spPr>
          <a:xfrm>
            <a:off x="0" y="4131025"/>
            <a:ext cx="2061576" cy="1012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400" y="440000"/>
            <a:ext cx="654950" cy="654950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30"/>
          <p:cNvSpPr txBox="1"/>
          <p:nvPr>
            <p:ph idx="1" type="subTitle"/>
          </p:nvPr>
        </p:nvSpPr>
        <p:spPr>
          <a:xfrm>
            <a:off x="7103500" y="551600"/>
            <a:ext cx="1617300" cy="431700"/>
          </a:xfrm>
          <a:prstGeom prst="rect">
            <a:avLst/>
          </a:prstGeom>
          <a:solidFill>
            <a:srgbClr val="E9F6FF"/>
          </a:solidFill>
          <a:ln cap="flat" cmpd="sng" w="152400">
            <a:solidFill>
              <a:srgbClr val="E9F6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pic>
        <p:nvPicPr>
          <p:cNvPr id="186" name="Google Shape;186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52175" y="4875550"/>
            <a:ext cx="1541202" cy="142200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30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1pPr>
            <a:lvl2pPr lvl="1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2pPr>
            <a:lvl3pPr lvl="2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3pPr>
            <a:lvl4pPr lvl="3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4pPr>
            <a:lvl5pPr lvl="4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5pPr>
            <a:lvl6pPr lvl="5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6pPr>
            <a:lvl7pPr lvl="6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7pPr>
            <a:lvl8pPr lvl="7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8pPr>
            <a:lvl9pPr lvl="8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8" name="Google Shape;188;p30"/>
          <p:cNvSpPr txBox="1"/>
          <p:nvPr/>
        </p:nvSpPr>
        <p:spPr>
          <a:xfrm>
            <a:off x="1154000" y="440000"/>
            <a:ext cx="36480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Poppins"/>
                <a:ea typeface="Poppins"/>
                <a:cs typeface="Poppins"/>
                <a:sym typeface="Poppins"/>
              </a:rPr>
              <a:t>Try It!</a:t>
            </a:r>
            <a:endParaRPr/>
          </a:p>
        </p:txBody>
      </p:sp>
      <p:sp>
        <p:nvSpPr>
          <p:cNvPr id="189" name="Google Shape;189;p30"/>
          <p:cNvSpPr txBox="1"/>
          <p:nvPr/>
        </p:nvSpPr>
        <p:spPr>
          <a:xfrm>
            <a:off x="914400" y="1334575"/>
            <a:ext cx="7326600" cy="30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90" name="Google Shape;190;p30"/>
          <p:cNvSpPr txBox="1"/>
          <p:nvPr>
            <p:ph idx="2" type="body"/>
          </p:nvPr>
        </p:nvSpPr>
        <p:spPr>
          <a:xfrm>
            <a:off x="452400" y="1260488"/>
            <a:ext cx="8239200" cy="336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rgbClr val="6EC396"/>
              </a:buClr>
              <a:buSzPts val="1800"/>
              <a:buFont typeface="Poppins"/>
              <a:buChar char="✱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429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429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429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429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429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429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429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429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 - Breakout Rooms">
  <p:cSld name="CUSTOM_6_2_1_1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p31"/>
          <p:cNvPicPr preferRelativeResize="0"/>
          <p:nvPr/>
        </p:nvPicPr>
        <p:blipFill rotWithShape="1">
          <a:blip r:embed="rId2">
            <a:alphaModFix/>
          </a:blip>
          <a:srcRect b="0" l="25912" r="44506" t="78389"/>
          <a:stretch/>
        </p:blipFill>
        <p:spPr>
          <a:xfrm rot="10800000">
            <a:off x="1" y="4032002"/>
            <a:ext cx="1547899" cy="1111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31"/>
          <p:cNvPicPr preferRelativeResize="0"/>
          <p:nvPr/>
        </p:nvPicPr>
        <p:blipFill rotWithShape="1">
          <a:blip r:embed="rId3">
            <a:alphaModFix/>
          </a:blip>
          <a:srcRect b="10675" l="33625" r="26314" t="71927"/>
          <a:stretch/>
        </p:blipFill>
        <p:spPr>
          <a:xfrm>
            <a:off x="0" y="4248650"/>
            <a:ext cx="2060400" cy="89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400" y="439975"/>
            <a:ext cx="654950" cy="654950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31"/>
          <p:cNvSpPr txBox="1"/>
          <p:nvPr>
            <p:ph idx="1" type="subTitle"/>
          </p:nvPr>
        </p:nvSpPr>
        <p:spPr>
          <a:xfrm>
            <a:off x="7103500" y="551600"/>
            <a:ext cx="1617300" cy="431700"/>
          </a:xfrm>
          <a:prstGeom prst="rect">
            <a:avLst/>
          </a:prstGeom>
          <a:solidFill>
            <a:srgbClr val="FFF6BF"/>
          </a:solidFill>
          <a:ln cap="flat" cmpd="sng" w="152400">
            <a:solidFill>
              <a:srgbClr val="FFF6B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pic>
        <p:nvPicPr>
          <p:cNvPr id="196" name="Google Shape;196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52175" y="4875550"/>
            <a:ext cx="1541202" cy="14220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31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1pPr>
            <a:lvl2pPr lvl="1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2pPr>
            <a:lvl3pPr lvl="2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3pPr>
            <a:lvl4pPr lvl="3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4pPr>
            <a:lvl5pPr lvl="4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5pPr>
            <a:lvl6pPr lvl="5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6pPr>
            <a:lvl7pPr lvl="6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7pPr>
            <a:lvl8pPr lvl="7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8pPr>
            <a:lvl9pPr lvl="8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8" name="Google Shape;198;p31"/>
          <p:cNvSpPr txBox="1"/>
          <p:nvPr/>
        </p:nvSpPr>
        <p:spPr>
          <a:xfrm>
            <a:off x="1154000" y="440000"/>
            <a:ext cx="36480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Poppins"/>
                <a:ea typeface="Poppins"/>
                <a:cs typeface="Poppins"/>
                <a:sym typeface="Poppins"/>
              </a:rPr>
              <a:t>Breakout Rooms</a:t>
            </a:r>
            <a:endParaRPr/>
          </a:p>
        </p:txBody>
      </p:sp>
      <p:sp>
        <p:nvSpPr>
          <p:cNvPr id="199" name="Google Shape;199;p31"/>
          <p:cNvSpPr txBox="1"/>
          <p:nvPr/>
        </p:nvSpPr>
        <p:spPr>
          <a:xfrm>
            <a:off x="914400" y="1334575"/>
            <a:ext cx="7326600" cy="30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00" name="Google Shape;200;p31"/>
          <p:cNvSpPr txBox="1"/>
          <p:nvPr>
            <p:ph idx="2" type="body"/>
          </p:nvPr>
        </p:nvSpPr>
        <p:spPr>
          <a:xfrm>
            <a:off x="452400" y="1260500"/>
            <a:ext cx="6495900" cy="336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rgbClr val="6EC396"/>
              </a:buClr>
              <a:buSzPts val="1800"/>
              <a:buFont typeface="Poppins"/>
              <a:buChar char="✱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429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429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429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429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429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429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429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429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 - CFU">
  <p:cSld name="CUSTOM_6_2_1_1_1"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32"/>
          <p:cNvPicPr preferRelativeResize="0"/>
          <p:nvPr/>
        </p:nvPicPr>
        <p:blipFill rotWithShape="1">
          <a:blip r:embed="rId2">
            <a:alphaModFix/>
          </a:blip>
          <a:srcRect b="26804" l="62508" r="0" t="0"/>
          <a:stretch/>
        </p:blipFill>
        <p:spPr>
          <a:xfrm flipH="1" rot="5400000">
            <a:off x="556661" y="3399336"/>
            <a:ext cx="1192950" cy="23280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32"/>
          <p:cNvPicPr preferRelativeResize="0"/>
          <p:nvPr/>
        </p:nvPicPr>
        <p:blipFill rotWithShape="1">
          <a:blip r:embed="rId3">
            <a:alphaModFix/>
          </a:blip>
          <a:srcRect b="57773" l="27820" r="30811" t="19032"/>
          <a:stretch/>
        </p:blipFill>
        <p:spPr>
          <a:xfrm>
            <a:off x="-3355" y="3951836"/>
            <a:ext cx="2123899" cy="1192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400" y="439975"/>
            <a:ext cx="654950" cy="654950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32"/>
          <p:cNvSpPr txBox="1"/>
          <p:nvPr>
            <p:ph idx="1" type="subTitle"/>
          </p:nvPr>
        </p:nvSpPr>
        <p:spPr>
          <a:xfrm>
            <a:off x="7103500" y="551600"/>
            <a:ext cx="1617300" cy="431700"/>
          </a:xfrm>
          <a:prstGeom prst="rect">
            <a:avLst/>
          </a:prstGeom>
          <a:solidFill>
            <a:srgbClr val="D7FFEE"/>
          </a:solidFill>
          <a:ln cap="flat" cmpd="sng" w="152400">
            <a:solidFill>
              <a:srgbClr val="D7FF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pic>
        <p:nvPicPr>
          <p:cNvPr id="206" name="Google Shape;206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52175" y="4875550"/>
            <a:ext cx="1541202" cy="142200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32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1pPr>
            <a:lvl2pPr lvl="1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2pPr>
            <a:lvl3pPr lvl="2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3pPr>
            <a:lvl4pPr lvl="3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4pPr>
            <a:lvl5pPr lvl="4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5pPr>
            <a:lvl6pPr lvl="5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6pPr>
            <a:lvl7pPr lvl="6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7pPr>
            <a:lvl8pPr lvl="7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8pPr>
            <a:lvl9pPr lvl="8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8" name="Google Shape;208;p32"/>
          <p:cNvSpPr txBox="1"/>
          <p:nvPr/>
        </p:nvSpPr>
        <p:spPr>
          <a:xfrm>
            <a:off x="1154000" y="440000"/>
            <a:ext cx="42393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Poppins"/>
                <a:ea typeface="Poppins"/>
                <a:cs typeface="Poppins"/>
                <a:sym typeface="Poppins"/>
              </a:rPr>
              <a:t>Check for Understanding</a:t>
            </a:r>
            <a:endParaRPr/>
          </a:p>
        </p:txBody>
      </p:sp>
      <p:sp>
        <p:nvSpPr>
          <p:cNvPr id="209" name="Google Shape;209;p32"/>
          <p:cNvSpPr txBox="1"/>
          <p:nvPr/>
        </p:nvSpPr>
        <p:spPr>
          <a:xfrm>
            <a:off x="914400" y="1334575"/>
            <a:ext cx="7326600" cy="30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10" name="Google Shape;210;p32"/>
          <p:cNvSpPr txBox="1"/>
          <p:nvPr>
            <p:ph idx="2" type="body"/>
          </p:nvPr>
        </p:nvSpPr>
        <p:spPr>
          <a:xfrm>
            <a:off x="452400" y="1260488"/>
            <a:ext cx="8239200" cy="336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rgbClr val="6EC396"/>
              </a:buClr>
              <a:buSzPts val="1800"/>
              <a:buFont typeface="Poppins"/>
              <a:buChar char="✱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429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429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429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429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429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429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429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429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 - CFU w/ Code">
  <p:cSld name="CUSTOM_6_2_1_1_1_3"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Google Shape;212;p33"/>
          <p:cNvPicPr preferRelativeResize="0"/>
          <p:nvPr/>
        </p:nvPicPr>
        <p:blipFill rotWithShape="1">
          <a:blip r:embed="rId2">
            <a:alphaModFix/>
          </a:blip>
          <a:srcRect b="26804" l="62508" r="0" t="0"/>
          <a:stretch/>
        </p:blipFill>
        <p:spPr>
          <a:xfrm flipH="1" rot="-5400000">
            <a:off x="7383499" y="-567539"/>
            <a:ext cx="1192950" cy="23280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33"/>
          <p:cNvPicPr preferRelativeResize="0"/>
          <p:nvPr/>
        </p:nvPicPr>
        <p:blipFill rotWithShape="1">
          <a:blip r:embed="rId3">
            <a:alphaModFix/>
          </a:blip>
          <a:srcRect b="57773" l="27820" r="30811" t="19032"/>
          <a:stretch/>
        </p:blipFill>
        <p:spPr>
          <a:xfrm rot="10800000">
            <a:off x="7020095" y="11"/>
            <a:ext cx="2123899" cy="1192951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33"/>
          <p:cNvSpPr txBox="1"/>
          <p:nvPr>
            <p:ph idx="1" type="body"/>
          </p:nvPr>
        </p:nvSpPr>
        <p:spPr>
          <a:xfrm>
            <a:off x="452400" y="1344125"/>
            <a:ext cx="3474000" cy="292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rgbClr val="6EC396"/>
              </a:buClr>
              <a:buSzPts val="1800"/>
              <a:buFont typeface="Poppins"/>
              <a:buChar char="✱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429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429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429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429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429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429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429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429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pic>
        <p:nvPicPr>
          <p:cNvPr id="215" name="Google Shape;215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52175" y="4875550"/>
            <a:ext cx="1541202" cy="142200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33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1pPr>
            <a:lvl2pPr lvl="1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2pPr>
            <a:lvl3pPr lvl="2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3pPr>
            <a:lvl4pPr lvl="3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4pPr>
            <a:lvl5pPr lvl="4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5pPr>
            <a:lvl6pPr lvl="5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6pPr>
            <a:lvl7pPr lvl="6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7pPr>
            <a:lvl8pPr lvl="7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8pPr>
            <a:lvl9pPr lvl="8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7" name="Google Shape;217;p33"/>
          <p:cNvSpPr/>
          <p:nvPr/>
        </p:nvSpPr>
        <p:spPr>
          <a:xfrm>
            <a:off x="4118450" y="266700"/>
            <a:ext cx="4722300" cy="4459500"/>
          </a:xfrm>
          <a:prstGeom prst="roundRect">
            <a:avLst>
              <a:gd fmla="val 24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33"/>
          <p:cNvSpPr txBox="1"/>
          <p:nvPr>
            <p:ph idx="2" type="subTitle"/>
          </p:nvPr>
        </p:nvSpPr>
        <p:spPr>
          <a:xfrm>
            <a:off x="4256529" y="378199"/>
            <a:ext cx="4472100" cy="42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Mono"/>
              <a:buNone/>
              <a:defRPr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Mono"/>
              <a:buNone/>
              <a:defRPr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Mono"/>
              <a:buNone/>
              <a:defRPr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Mono"/>
              <a:buNone/>
              <a:defRPr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Mono"/>
              <a:buNone/>
              <a:defRPr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Mono"/>
              <a:buNone/>
              <a:defRPr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Mono"/>
              <a:buNone/>
              <a:defRPr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Mono"/>
              <a:buNone/>
              <a:defRPr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Mono"/>
              <a:buNone/>
              <a:defRPr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/>
        </p:txBody>
      </p:sp>
      <p:sp>
        <p:nvSpPr>
          <p:cNvPr id="219" name="Google Shape;219;p33"/>
          <p:cNvSpPr txBox="1"/>
          <p:nvPr>
            <p:ph idx="3" type="subTitle"/>
          </p:nvPr>
        </p:nvSpPr>
        <p:spPr>
          <a:xfrm>
            <a:off x="153900" y="4514325"/>
            <a:ext cx="1617300" cy="431700"/>
          </a:xfrm>
          <a:prstGeom prst="rect">
            <a:avLst/>
          </a:prstGeom>
          <a:solidFill>
            <a:srgbClr val="D7FFEE"/>
          </a:solidFill>
          <a:ln cap="flat" cmpd="sng" w="152400">
            <a:solidFill>
              <a:srgbClr val="D7FF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pic>
        <p:nvPicPr>
          <p:cNvPr id="220" name="Google Shape;220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2400" y="439975"/>
            <a:ext cx="654950" cy="654950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33"/>
          <p:cNvSpPr txBox="1"/>
          <p:nvPr/>
        </p:nvSpPr>
        <p:spPr>
          <a:xfrm>
            <a:off x="1147375" y="322700"/>
            <a:ext cx="2653200" cy="889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Poppins"/>
                <a:ea typeface="Poppins"/>
                <a:cs typeface="Poppins"/>
                <a:sym typeface="Poppins"/>
              </a:rPr>
              <a:t>Check for </a:t>
            </a:r>
            <a:endParaRPr b="1" sz="24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Poppins"/>
                <a:ea typeface="Poppins"/>
                <a:cs typeface="Poppins"/>
                <a:sym typeface="Poppins"/>
              </a:rPr>
              <a:t>Understanding</a:t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 - Instructor Demo">
  <p:cSld name="CUSTOM_6_2_1_1_1_2"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34"/>
          <p:cNvPicPr preferRelativeResize="0"/>
          <p:nvPr/>
        </p:nvPicPr>
        <p:blipFill rotWithShape="1">
          <a:blip r:embed="rId2">
            <a:alphaModFix/>
          </a:blip>
          <a:srcRect b="74120" l="54584" r="17187" t="10927"/>
          <a:stretch/>
        </p:blipFill>
        <p:spPr>
          <a:xfrm>
            <a:off x="0" y="4089375"/>
            <a:ext cx="2024750" cy="10541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34"/>
          <p:cNvPicPr preferRelativeResize="0"/>
          <p:nvPr/>
        </p:nvPicPr>
        <p:blipFill rotWithShape="1">
          <a:blip r:embed="rId3">
            <a:alphaModFix/>
          </a:blip>
          <a:srcRect b="10675" l="33625" r="26314" t="71927"/>
          <a:stretch/>
        </p:blipFill>
        <p:spPr>
          <a:xfrm>
            <a:off x="0" y="4192550"/>
            <a:ext cx="2189575" cy="950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400" y="439975"/>
            <a:ext cx="654950" cy="654950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34"/>
          <p:cNvSpPr txBox="1"/>
          <p:nvPr>
            <p:ph idx="1" type="subTitle"/>
          </p:nvPr>
        </p:nvSpPr>
        <p:spPr>
          <a:xfrm>
            <a:off x="7103500" y="551600"/>
            <a:ext cx="1617300" cy="431700"/>
          </a:xfrm>
          <a:prstGeom prst="rect">
            <a:avLst/>
          </a:prstGeom>
          <a:solidFill>
            <a:srgbClr val="FFEEFF"/>
          </a:solidFill>
          <a:ln cap="flat" cmpd="sng" w="152400">
            <a:solidFill>
              <a:srgbClr val="FFEE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pic>
        <p:nvPicPr>
          <p:cNvPr id="227" name="Google Shape;227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52175" y="4875550"/>
            <a:ext cx="1541202" cy="142200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34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1pPr>
            <a:lvl2pPr lvl="1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2pPr>
            <a:lvl3pPr lvl="2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3pPr>
            <a:lvl4pPr lvl="3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4pPr>
            <a:lvl5pPr lvl="4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5pPr>
            <a:lvl6pPr lvl="5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6pPr>
            <a:lvl7pPr lvl="6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7pPr>
            <a:lvl8pPr lvl="7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8pPr>
            <a:lvl9pPr lvl="8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9" name="Google Shape;229;p34"/>
          <p:cNvSpPr txBox="1"/>
          <p:nvPr/>
        </p:nvSpPr>
        <p:spPr>
          <a:xfrm>
            <a:off x="1154000" y="440000"/>
            <a:ext cx="42393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Poppins"/>
                <a:ea typeface="Poppins"/>
                <a:cs typeface="Poppins"/>
                <a:sym typeface="Poppins"/>
              </a:rPr>
              <a:t>Instructor Demo</a:t>
            </a:r>
            <a:endParaRPr/>
          </a:p>
        </p:txBody>
      </p:sp>
      <p:sp>
        <p:nvSpPr>
          <p:cNvPr id="230" name="Google Shape;230;p34"/>
          <p:cNvSpPr txBox="1"/>
          <p:nvPr/>
        </p:nvSpPr>
        <p:spPr>
          <a:xfrm>
            <a:off x="914400" y="1334575"/>
            <a:ext cx="7326600" cy="30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31" name="Google Shape;231;p34"/>
          <p:cNvSpPr txBox="1"/>
          <p:nvPr>
            <p:ph idx="2" type="body"/>
          </p:nvPr>
        </p:nvSpPr>
        <p:spPr>
          <a:xfrm>
            <a:off x="452400" y="1260488"/>
            <a:ext cx="8239200" cy="336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rgbClr val="6EC396"/>
              </a:buClr>
              <a:buSzPts val="1800"/>
              <a:buFont typeface="Poppins"/>
              <a:buChar char="✱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429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429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429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429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429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429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429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429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structor Intro">
  <p:cSld name="CUSTOM_6_2_1_1_1_2_1"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p35"/>
          <p:cNvPicPr preferRelativeResize="0"/>
          <p:nvPr/>
        </p:nvPicPr>
        <p:blipFill rotWithShape="1">
          <a:blip r:embed="rId2">
            <a:alphaModFix/>
          </a:blip>
          <a:srcRect b="74120" l="54584" r="17187" t="10927"/>
          <a:stretch/>
        </p:blipFill>
        <p:spPr>
          <a:xfrm>
            <a:off x="0" y="4089375"/>
            <a:ext cx="2024750" cy="10541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35"/>
          <p:cNvPicPr preferRelativeResize="0"/>
          <p:nvPr/>
        </p:nvPicPr>
        <p:blipFill rotWithShape="1">
          <a:blip r:embed="rId3">
            <a:alphaModFix/>
          </a:blip>
          <a:srcRect b="10675" l="33625" r="26314" t="71927"/>
          <a:stretch/>
        </p:blipFill>
        <p:spPr>
          <a:xfrm>
            <a:off x="0" y="4192550"/>
            <a:ext cx="2189575" cy="950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52175" y="4875550"/>
            <a:ext cx="1541202" cy="142200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35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1pPr>
            <a:lvl2pPr lvl="1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2pPr>
            <a:lvl3pPr lvl="2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3pPr>
            <a:lvl4pPr lvl="3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4pPr>
            <a:lvl5pPr lvl="4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5pPr>
            <a:lvl6pPr lvl="5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6pPr>
            <a:lvl7pPr lvl="6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7pPr>
            <a:lvl8pPr lvl="7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8pPr>
            <a:lvl9pPr lvl="8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7" name="Google Shape;237;p35"/>
          <p:cNvSpPr txBox="1"/>
          <p:nvPr/>
        </p:nvSpPr>
        <p:spPr>
          <a:xfrm>
            <a:off x="565375" y="333100"/>
            <a:ext cx="50058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40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Meet the Instructor</a:t>
            </a:r>
            <a:endParaRPr sz="2600">
              <a:solidFill>
                <a:srgbClr val="05103E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  <p:sp>
        <p:nvSpPr>
          <p:cNvPr id="238" name="Google Shape;238;p35"/>
          <p:cNvSpPr/>
          <p:nvPr>
            <p:ph idx="2" type="pic"/>
          </p:nvPr>
        </p:nvSpPr>
        <p:spPr>
          <a:xfrm>
            <a:off x="592550" y="1010825"/>
            <a:ext cx="2579400" cy="2289000"/>
          </a:xfrm>
          <a:prstGeom prst="roundRect">
            <a:avLst>
              <a:gd fmla="val 7884" name="adj"/>
            </a:avLst>
          </a:prstGeom>
          <a:noFill/>
          <a:ln cap="flat" cmpd="sng" w="28575">
            <a:solidFill>
              <a:srgbClr val="00C384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9 - Exit Ticket">
  <p:cSld name="CUSTOM_6_2_1_1_1_1"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40;p36"/>
          <p:cNvPicPr preferRelativeResize="0"/>
          <p:nvPr/>
        </p:nvPicPr>
        <p:blipFill rotWithShape="1">
          <a:blip r:embed="rId2">
            <a:alphaModFix/>
          </a:blip>
          <a:srcRect b="0" l="0" r="2248" t="69501"/>
          <a:stretch/>
        </p:blipFill>
        <p:spPr>
          <a:xfrm rot="10800000">
            <a:off x="-13874" y="4314577"/>
            <a:ext cx="2158724" cy="8289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36"/>
          <p:cNvPicPr preferRelativeResize="0"/>
          <p:nvPr/>
        </p:nvPicPr>
        <p:blipFill rotWithShape="1">
          <a:blip r:embed="rId3">
            <a:alphaModFix/>
          </a:blip>
          <a:srcRect b="10675" l="33625" r="26314" t="71927"/>
          <a:stretch/>
        </p:blipFill>
        <p:spPr>
          <a:xfrm>
            <a:off x="0" y="4248650"/>
            <a:ext cx="2060400" cy="89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400" y="439975"/>
            <a:ext cx="654950" cy="654950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36"/>
          <p:cNvSpPr txBox="1"/>
          <p:nvPr>
            <p:ph idx="1" type="subTitle"/>
          </p:nvPr>
        </p:nvSpPr>
        <p:spPr>
          <a:xfrm>
            <a:off x="7103500" y="551600"/>
            <a:ext cx="1617300" cy="431700"/>
          </a:xfrm>
          <a:prstGeom prst="rect">
            <a:avLst/>
          </a:prstGeom>
          <a:solidFill>
            <a:srgbClr val="E9F6FF"/>
          </a:solidFill>
          <a:ln cap="flat" cmpd="sng" w="152400">
            <a:solidFill>
              <a:srgbClr val="E9F6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pic>
        <p:nvPicPr>
          <p:cNvPr id="244" name="Google Shape;244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52175" y="4875550"/>
            <a:ext cx="1541202" cy="142200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36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1pPr>
            <a:lvl2pPr lvl="1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2pPr>
            <a:lvl3pPr lvl="2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3pPr>
            <a:lvl4pPr lvl="3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4pPr>
            <a:lvl5pPr lvl="4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5pPr>
            <a:lvl6pPr lvl="5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6pPr>
            <a:lvl7pPr lvl="6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7pPr>
            <a:lvl8pPr lvl="7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8pPr>
            <a:lvl9pPr lvl="8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6" name="Google Shape;246;p36"/>
          <p:cNvSpPr txBox="1"/>
          <p:nvPr/>
        </p:nvSpPr>
        <p:spPr>
          <a:xfrm>
            <a:off x="1154000" y="440000"/>
            <a:ext cx="42393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Poppins"/>
                <a:ea typeface="Poppins"/>
                <a:cs typeface="Poppins"/>
                <a:sym typeface="Poppins"/>
              </a:rPr>
              <a:t>Exit Ticket</a:t>
            </a:r>
            <a:endParaRPr/>
          </a:p>
        </p:txBody>
      </p:sp>
      <p:sp>
        <p:nvSpPr>
          <p:cNvPr id="247" name="Google Shape;247;p36"/>
          <p:cNvSpPr txBox="1"/>
          <p:nvPr/>
        </p:nvSpPr>
        <p:spPr>
          <a:xfrm>
            <a:off x="914400" y="1334575"/>
            <a:ext cx="7326600" cy="30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48" name="Google Shape;248;p36"/>
          <p:cNvSpPr txBox="1"/>
          <p:nvPr>
            <p:ph idx="2" type="body"/>
          </p:nvPr>
        </p:nvSpPr>
        <p:spPr>
          <a:xfrm>
            <a:off x="452400" y="1260488"/>
            <a:ext cx="8239200" cy="336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rgbClr val="6EC396"/>
              </a:buClr>
              <a:buSzPts val="1800"/>
              <a:buFont typeface="Poppins"/>
              <a:buChar char="✱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429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429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429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429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429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429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429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429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4 - Waterfall">
  <p:cSld name="CUSTOM_6_2_1_1_1_1_1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Google Shape;250;p3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52175" y="4875550"/>
            <a:ext cx="1541202" cy="142200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37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1pPr>
            <a:lvl2pPr lvl="1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2pPr>
            <a:lvl3pPr lvl="2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3pPr>
            <a:lvl4pPr lvl="3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4pPr>
            <a:lvl5pPr lvl="4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5pPr>
            <a:lvl6pPr lvl="5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6pPr>
            <a:lvl7pPr lvl="6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7pPr>
            <a:lvl8pPr lvl="7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8pPr>
            <a:lvl9pPr lvl="8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2" name="Google Shape;252;p37"/>
          <p:cNvSpPr txBox="1"/>
          <p:nvPr/>
        </p:nvSpPr>
        <p:spPr>
          <a:xfrm>
            <a:off x="1270675" y="440000"/>
            <a:ext cx="42393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Poppins"/>
                <a:ea typeface="Poppins"/>
                <a:cs typeface="Poppins"/>
                <a:sym typeface="Poppins"/>
              </a:rPr>
              <a:t>One Good Thing</a:t>
            </a:r>
            <a:endParaRPr/>
          </a:p>
        </p:txBody>
      </p:sp>
      <p:pic>
        <p:nvPicPr>
          <p:cNvPr id="253" name="Google Shape;25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9050" y="439975"/>
            <a:ext cx="654950" cy="654950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37"/>
          <p:cNvSpPr txBox="1"/>
          <p:nvPr/>
        </p:nvSpPr>
        <p:spPr>
          <a:xfrm>
            <a:off x="1050100" y="1332050"/>
            <a:ext cx="7204800" cy="26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Let’s reflect on today’s session. </a:t>
            </a:r>
            <a:r>
              <a:rPr lang="en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Maybe you got a question answered, overcame a specific coding challenge, or learned how to do something completely new! </a:t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Poppins"/>
                <a:ea typeface="Poppins"/>
                <a:cs typeface="Poppins"/>
                <a:sym typeface="Poppins"/>
              </a:rPr>
              <a:t>In the chat, share at least one good thing you’ve learned or experienced during the session today. </a:t>
            </a:r>
            <a:endParaRPr b="1" sz="18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Let’s celebrate together!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55" name="Google Shape;255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37575" y="3564500"/>
            <a:ext cx="654950" cy="654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 - Section Card">
  <p:cSld name="CUSTOM_2"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ivider1.png" id="257" name="Google Shape;257;p3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8"/>
          <p:cNvSpPr txBox="1"/>
          <p:nvPr>
            <p:ph type="title"/>
          </p:nvPr>
        </p:nvSpPr>
        <p:spPr>
          <a:xfrm>
            <a:off x="884825" y="2317200"/>
            <a:ext cx="3157800" cy="509100"/>
          </a:xfrm>
          <a:prstGeom prst="rect">
            <a:avLst/>
          </a:prstGeom>
          <a:solidFill>
            <a:srgbClr val="1B1C57"/>
          </a:solidFill>
          <a:ln cap="flat" cmpd="sng" w="228600">
            <a:solidFill>
              <a:srgbClr val="1B1C5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Space Mono"/>
              <a:buNone/>
              <a:defRPr sz="32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9" name="Google Shape;259;p38"/>
          <p:cNvSpPr txBox="1"/>
          <p:nvPr>
            <p:ph idx="1" type="subTitle"/>
          </p:nvPr>
        </p:nvSpPr>
        <p:spPr>
          <a:xfrm>
            <a:off x="785650" y="1770100"/>
            <a:ext cx="4127100" cy="38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1 - Main Idea">
  <p:cSld name="CUSTOM_5"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Google Shape;261;p39"/>
          <p:cNvPicPr preferRelativeResize="0"/>
          <p:nvPr/>
        </p:nvPicPr>
        <p:blipFill rotWithShape="1">
          <a:blip r:embed="rId2">
            <a:alphaModFix/>
          </a:blip>
          <a:srcRect b="0" l="0" r="0" t="1224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025" y="474201"/>
            <a:ext cx="3657599" cy="3657599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39"/>
          <p:cNvSpPr/>
          <p:nvPr/>
        </p:nvSpPr>
        <p:spPr>
          <a:xfrm>
            <a:off x="1071950" y="892850"/>
            <a:ext cx="5283900" cy="2820300"/>
          </a:xfrm>
          <a:prstGeom prst="roundRect">
            <a:avLst>
              <a:gd fmla="val 16667" name="adj"/>
            </a:avLst>
          </a:prstGeom>
          <a:solidFill>
            <a:srgbClr val="1B1C5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39"/>
          <p:cNvSpPr txBox="1"/>
          <p:nvPr>
            <p:ph type="title"/>
          </p:nvPr>
        </p:nvSpPr>
        <p:spPr>
          <a:xfrm>
            <a:off x="1071950" y="892850"/>
            <a:ext cx="5283900" cy="2820300"/>
          </a:xfrm>
          <a:prstGeom prst="rect">
            <a:avLst/>
          </a:prstGeom>
        </p:spPr>
        <p:txBody>
          <a:bodyPr anchorCtr="0" anchor="ctr" bIns="91425" lIns="274300" spcFirstLastPara="1" rIns="274300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 - Background Card">
  <p:cSld name="CUSTOM_5_1"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Google Shape;266;p40"/>
          <p:cNvPicPr preferRelativeResize="0"/>
          <p:nvPr/>
        </p:nvPicPr>
        <p:blipFill rotWithShape="1">
          <a:blip r:embed="rId2">
            <a:alphaModFix/>
          </a:blip>
          <a:srcRect b="29727" l="20060" r="22062" t="37150"/>
          <a:stretch/>
        </p:blipFill>
        <p:spPr>
          <a:xfrm>
            <a:off x="0" y="0"/>
            <a:ext cx="9144003" cy="5143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 - Glows &amp; Grows">
  <p:cSld name="CUSTOM_1_1_1_2"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9" name="Google Shape;269;p42"/>
          <p:cNvGrpSpPr/>
          <p:nvPr/>
        </p:nvGrpSpPr>
        <p:grpSpPr>
          <a:xfrm>
            <a:off x="6262100" y="-3850"/>
            <a:ext cx="2886900" cy="485125"/>
            <a:chOff x="6262100" y="-3850"/>
            <a:chExt cx="2886900" cy="485125"/>
          </a:xfrm>
        </p:grpSpPr>
        <p:pic>
          <p:nvPicPr>
            <p:cNvPr descr="1.png" id="270" name="Google Shape;270;p42"/>
            <p:cNvPicPr preferRelativeResize="0"/>
            <p:nvPr/>
          </p:nvPicPr>
          <p:blipFill rotWithShape="1">
            <a:blip r:embed="rId2">
              <a:alphaModFix/>
            </a:blip>
            <a:srcRect b="88506" l="21895" r="16532" t="0"/>
            <a:stretch/>
          </p:blipFill>
          <p:spPr>
            <a:xfrm rot="10800000">
              <a:off x="6539872" y="1"/>
              <a:ext cx="2609128" cy="4812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mage" id="271" name="Google Shape;271;p42"/>
            <p:cNvPicPr preferRelativeResize="0"/>
            <p:nvPr/>
          </p:nvPicPr>
          <p:blipFill rotWithShape="1">
            <a:blip r:embed="rId3">
              <a:alphaModFix/>
            </a:blip>
            <a:srcRect b="54291" l="0" r="0" t="36404"/>
            <a:stretch/>
          </p:blipFill>
          <p:spPr>
            <a:xfrm>
              <a:off x="6262100" y="-3850"/>
              <a:ext cx="1898600" cy="1766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1.png" id="272" name="Google Shape;272;p42"/>
          <p:cNvPicPr preferRelativeResize="0"/>
          <p:nvPr/>
        </p:nvPicPr>
        <p:blipFill rotWithShape="1">
          <a:blip r:embed="rId2">
            <a:alphaModFix/>
          </a:blip>
          <a:srcRect b="0" l="29745" r="0" t="86858"/>
          <a:stretch/>
        </p:blipFill>
        <p:spPr>
          <a:xfrm rot="-5400000">
            <a:off x="-1232301" y="3379801"/>
            <a:ext cx="2977026" cy="5502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73" name="Google Shape;273;p42"/>
          <p:cNvPicPr preferRelativeResize="0"/>
          <p:nvPr/>
        </p:nvPicPr>
        <p:blipFill rotWithShape="1">
          <a:blip r:embed="rId3">
            <a:alphaModFix/>
          </a:blip>
          <a:srcRect b="0" l="73812" r="0" t="0"/>
          <a:stretch/>
        </p:blipFill>
        <p:spPr>
          <a:xfrm>
            <a:off x="6" y="2067125"/>
            <a:ext cx="497200" cy="189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52175" y="4875550"/>
            <a:ext cx="1541202" cy="142200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42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1pPr>
            <a:lvl2pPr lvl="1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2pPr>
            <a:lvl3pPr lvl="2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3pPr>
            <a:lvl4pPr lvl="3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4pPr>
            <a:lvl5pPr lvl="4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5pPr>
            <a:lvl6pPr lvl="5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6pPr>
            <a:lvl7pPr lvl="6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7pPr>
            <a:lvl8pPr lvl="7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8pPr>
            <a:lvl9pPr lvl="8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6" name="Google Shape;276;p42"/>
          <p:cNvSpPr txBox="1"/>
          <p:nvPr/>
        </p:nvSpPr>
        <p:spPr>
          <a:xfrm>
            <a:off x="1034475" y="1532576"/>
            <a:ext cx="3269400" cy="2976900"/>
          </a:xfrm>
          <a:prstGeom prst="rect">
            <a:avLst/>
          </a:prstGeom>
          <a:solidFill>
            <a:srgbClr val="FFEEFF"/>
          </a:solidFill>
          <a:ln cap="flat" cmpd="sng" w="152400">
            <a:solidFill>
              <a:srgbClr val="FFEE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 sz="1800">
                <a:latin typeface="Poppins"/>
                <a:ea typeface="Poppins"/>
                <a:cs typeface="Poppins"/>
                <a:sym typeface="Poppins"/>
              </a:rPr>
              <a:t>Glows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77" name="Google Shape;277;p42"/>
          <p:cNvSpPr txBox="1"/>
          <p:nvPr/>
        </p:nvSpPr>
        <p:spPr>
          <a:xfrm>
            <a:off x="4840125" y="1532578"/>
            <a:ext cx="3269400" cy="2976900"/>
          </a:xfrm>
          <a:prstGeom prst="rect">
            <a:avLst/>
          </a:prstGeom>
          <a:solidFill>
            <a:srgbClr val="D7FFEE"/>
          </a:solidFill>
          <a:ln cap="flat" cmpd="sng" w="152400">
            <a:solidFill>
              <a:srgbClr val="D7FF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 sz="1800">
                <a:latin typeface="Poppins"/>
                <a:ea typeface="Poppins"/>
                <a:cs typeface="Poppins"/>
                <a:sym typeface="Poppins"/>
              </a:rPr>
              <a:t>Grows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78" name="Google Shape;278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41525" y="1080163"/>
            <a:ext cx="655300" cy="65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47175" y="1080162"/>
            <a:ext cx="655300" cy="655300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42"/>
          <p:cNvSpPr txBox="1"/>
          <p:nvPr/>
        </p:nvSpPr>
        <p:spPr>
          <a:xfrm>
            <a:off x="452400" y="481263"/>
            <a:ext cx="82392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Space Mono"/>
                <a:ea typeface="Space Mono"/>
                <a:cs typeface="Space Mono"/>
                <a:sym typeface="Space Mono"/>
              </a:rPr>
              <a:t>Your Feedback</a:t>
            </a:r>
            <a:endParaRPr b="1" sz="2400">
              <a:solidFill>
                <a:srgbClr val="000000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  <p:sp>
        <p:nvSpPr>
          <p:cNvPr id="281" name="Google Shape;281;p42"/>
          <p:cNvSpPr txBox="1"/>
          <p:nvPr>
            <p:ph idx="1" type="subTitle"/>
          </p:nvPr>
        </p:nvSpPr>
        <p:spPr>
          <a:xfrm>
            <a:off x="1182525" y="2247950"/>
            <a:ext cx="2967300" cy="218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282" name="Google Shape;282;p42"/>
          <p:cNvSpPr txBox="1"/>
          <p:nvPr>
            <p:ph idx="2" type="subTitle"/>
          </p:nvPr>
        </p:nvSpPr>
        <p:spPr>
          <a:xfrm>
            <a:off x="4991175" y="2247950"/>
            <a:ext cx="2967300" cy="218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 - Blank">
  <p:cSld name="TITLE_AND_BODY_1"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" name="Google Shape;287;p4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52175" y="4875550"/>
            <a:ext cx="1541202" cy="142200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44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1pPr>
            <a:lvl2pPr lvl="1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2pPr>
            <a:lvl3pPr lvl="2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3pPr>
            <a:lvl4pPr lvl="3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4pPr>
            <a:lvl5pPr lvl="4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5pPr>
            <a:lvl6pPr lvl="5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6pPr>
            <a:lvl7pPr lvl="6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7pPr>
            <a:lvl8pPr lvl="7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8pPr>
            <a:lvl9pPr lvl="8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 - Frame">
  <p:cSld name="TITLE_AND_BODY_1_1"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45"/>
          <p:cNvPicPr preferRelativeResize="0"/>
          <p:nvPr/>
        </p:nvPicPr>
        <p:blipFill rotWithShape="1">
          <a:blip r:embed="rId2">
            <a:alphaModFix/>
          </a:blip>
          <a:srcRect b="29727" l="20060" r="22062" t="37150"/>
          <a:stretch/>
        </p:blipFill>
        <p:spPr>
          <a:xfrm>
            <a:off x="0" y="0"/>
            <a:ext cx="9144003" cy="5143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45"/>
          <p:cNvPicPr preferRelativeResize="0"/>
          <p:nvPr/>
        </p:nvPicPr>
        <p:blipFill rotWithShape="1">
          <a:blip r:embed="rId3">
            <a:alphaModFix/>
          </a:blip>
          <a:srcRect b="19849" l="3048" r="3719" t="15219"/>
          <a:stretch/>
        </p:blipFill>
        <p:spPr>
          <a:xfrm>
            <a:off x="7152175" y="4819704"/>
            <a:ext cx="1541199" cy="253883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45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1pPr>
            <a:lvl2pPr lvl="1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2pPr>
            <a:lvl3pPr lvl="2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3pPr>
            <a:lvl4pPr lvl="3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4pPr>
            <a:lvl5pPr lvl="4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5pPr>
            <a:lvl6pPr lvl="5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6pPr>
            <a:lvl7pPr lvl="6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7pPr>
            <a:lvl8pPr lvl="7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8pPr>
            <a:lvl9pPr lvl="8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3" name="Google Shape;293;p45"/>
          <p:cNvSpPr/>
          <p:nvPr/>
        </p:nvSpPr>
        <p:spPr>
          <a:xfrm>
            <a:off x="352350" y="390450"/>
            <a:ext cx="8439300" cy="4362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 - Title Card">
  <p:cSld name="CUSTOM"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ivider4.png" id="295" name="Google Shape;295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2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7765" y="1310001"/>
            <a:ext cx="1717224" cy="1720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81725" y="106625"/>
            <a:ext cx="3208724" cy="75902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6"/>
          <p:cNvSpPr txBox="1"/>
          <p:nvPr>
            <p:ph type="title"/>
          </p:nvPr>
        </p:nvSpPr>
        <p:spPr>
          <a:xfrm>
            <a:off x="1628200" y="1807975"/>
            <a:ext cx="5887800" cy="724500"/>
          </a:xfrm>
          <a:prstGeom prst="rect">
            <a:avLst/>
          </a:prstGeom>
          <a:solidFill>
            <a:schemeClr val="lt1"/>
          </a:solidFill>
          <a:ln cap="flat" cmpd="sng" w="2286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500"/>
              <a:buFont typeface="Space Mono"/>
              <a:buNone/>
              <a:defRPr sz="5500">
                <a:latin typeface="Space Mono"/>
                <a:ea typeface="Space Mono"/>
                <a:cs typeface="Space Mono"/>
                <a:sym typeface="Space Mon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500"/>
              <a:buFont typeface="Space Mono"/>
              <a:buNone/>
              <a:defRPr sz="5500">
                <a:latin typeface="Space Mono"/>
                <a:ea typeface="Space Mono"/>
                <a:cs typeface="Space Mono"/>
                <a:sym typeface="Space Mon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5500"/>
              <a:buFont typeface="Space Mono"/>
              <a:buNone/>
              <a:defRPr sz="5500">
                <a:latin typeface="Space Mono"/>
                <a:ea typeface="Space Mono"/>
                <a:cs typeface="Space Mono"/>
                <a:sym typeface="Space Mon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5500"/>
              <a:buFont typeface="Space Mono"/>
              <a:buNone/>
              <a:defRPr sz="5500">
                <a:latin typeface="Space Mono"/>
                <a:ea typeface="Space Mono"/>
                <a:cs typeface="Space Mono"/>
                <a:sym typeface="Space Mon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5500"/>
              <a:buFont typeface="Space Mono"/>
              <a:buNone/>
              <a:defRPr sz="5500">
                <a:latin typeface="Space Mono"/>
                <a:ea typeface="Space Mono"/>
                <a:cs typeface="Space Mono"/>
                <a:sym typeface="Space Mon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5500"/>
              <a:buFont typeface="Space Mono"/>
              <a:buNone/>
              <a:defRPr sz="5500">
                <a:latin typeface="Space Mono"/>
                <a:ea typeface="Space Mono"/>
                <a:cs typeface="Space Mono"/>
                <a:sym typeface="Space Mon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5500"/>
              <a:buFont typeface="Space Mono"/>
              <a:buNone/>
              <a:defRPr sz="5500">
                <a:latin typeface="Space Mono"/>
                <a:ea typeface="Space Mono"/>
                <a:cs typeface="Space Mono"/>
                <a:sym typeface="Space Mon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5500"/>
              <a:buFont typeface="Space Mono"/>
              <a:buNone/>
              <a:defRPr sz="5500">
                <a:latin typeface="Space Mono"/>
                <a:ea typeface="Space Mono"/>
                <a:cs typeface="Space Mono"/>
                <a:sym typeface="Space Mon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5500"/>
              <a:buFont typeface="Space Mono"/>
              <a:buNone/>
              <a:defRPr sz="5500">
                <a:latin typeface="Space Mono"/>
                <a:ea typeface="Space Mono"/>
                <a:cs typeface="Space Mono"/>
                <a:sym typeface="Space Mono"/>
              </a:defRPr>
            </a:lvl9pPr>
          </a:lstStyle>
          <a:p/>
        </p:txBody>
      </p:sp>
      <p:sp>
        <p:nvSpPr>
          <p:cNvPr id="299" name="Google Shape;299;p46"/>
          <p:cNvSpPr txBox="1"/>
          <p:nvPr>
            <p:ph idx="1" type="subTitle"/>
          </p:nvPr>
        </p:nvSpPr>
        <p:spPr>
          <a:xfrm>
            <a:off x="2360925" y="3126675"/>
            <a:ext cx="1979100" cy="380700"/>
          </a:xfrm>
          <a:prstGeom prst="rect">
            <a:avLst/>
          </a:prstGeom>
          <a:solidFill>
            <a:srgbClr val="1B1C57"/>
          </a:solidFill>
          <a:ln cap="flat" cmpd="sng" w="228600">
            <a:solidFill>
              <a:srgbClr val="1B1C5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9pPr>
          </a:lstStyle>
          <a:p/>
        </p:txBody>
      </p:sp>
      <p:sp>
        <p:nvSpPr>
          <p:cNvPr id="300" name="Google Shape;300;p46"/>
          <p:cNvSpPr txBox="1"/>
          <p:nvPr>
            <p:ph idx="2" type="subTitle"/>
          </p:nvPr>
        </p:nvSpPr>
        <p:spPr>
          <a:xfrm>
            <a:off x="4803950" y="3126675"/>
            <a:ext cx="1979100" cy="380700"/>
          </a:xfrm>
          <a:prstGeom prst="rect">
            <a:avLst/>
          </a:prstGeom>
          <a:solidFill>
            <a:srgbClr val="1B1C57"/>
          </a:solidFill>
          <a:ln cap="flat" cmpd="sng" w="228600">
            <a:solidFill>
              <a:srgbClr val="1B1C5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 - Agenda">
  <p:cSld name="CUSTOM_1"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7"/>
          <p:cNvSpPr txBox="1"/>
          <p:nvPr/>
        </p:nvSpPr>
        <p:spPr>
          <a:xfrm>
            <a:off x="1147575" y="344400"/>
            <a:ext cx="7644600" cy="65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40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How are we going to get there?</a:t>
            </a:r>
            <a:endParaRPr b="1" sz="2400">
              <a:solidFill>
                <a:srgbClr val="05103E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  <p:grpSp>
        <p:nvGrpSpPr>
          <p:cNvPr id="303" name="Google Shape;303;p47"/>
          <p:cNvGrpSpPr/>
          <p:nvPr/>
        </p:nvGrpSpPr>
        <p:grpSpPr>
          <a:xfrm rot="5400000">
            <a:off x="5719749" y="1629787"/>
            <a:ext cx="4964577" cy="1883925"/>
            <a:chOff x="4152224" y="1218499"/>
            <a:chExt cx="4964577" cy="1883925"/>
          </a:xfrm>
        </p:grpSpPr>
        <p:pic>
          <p:nvPicPr>
            <p:cNvPr id="304" name="Google Shape;304;p47"/>
            <p:cNvPicPr preferRelativeResize="0"/>
            <p:nvPr/>
          </p:nvPicPr>
          <p:blipFill rotWithShape="1">
            <a:blip r:embed="rId2">
              <a:alphaModFix/>
            </a:blip>
            <a:srcRect b="11994" l="14887" r="61868" t="21294"/>
            <a:stretch/>
          </p:blipFill>
          <p:spPr>
            <a:xfrm rot="-5400011">
              <a:off x="5710924" y="-340197"/>
              <a:ext cx="1668224" cy="47856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5" name="Google Shape;305;p47"/>
            <p:cNvPicPr preferRelativeResize="0"/>
            <p:nvPr/>
          </p:nvPicPr>
          <p:blipFill rotWithShape="1">
            <a:blip r:embed="rId3">
              <a:alphaModFix/>
            </a:blip>
            <a:srcRect b="34798" l="0" r="33244" t="0"/>
            <a:stretch/>
          </p:blipFill>
          <p:spPr>
            <a:xfrm rot="-5400000">
              <a:off x="7253138" y="1238761"/>
              <a:ext cx="1883925" cy="18434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06" name="Google Shape;306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52175" y="4875550"/>
            <a:ext cx="1541202" cy="142200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47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1pPr>
            <a:lvl2pPr lvl="1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2pPr>
            <a:lvl3pPr lvl="2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3pPr>
            <a:lvl4pPr lvl="3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4pPr>
            <a:lvl5pPr lvl="4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5pPr>
            <a:lvl6pPr lvl="5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6pPr>
            <a:lvl7pPr lvl="6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7pPr>
            <a:lvl8pPr lvl="7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8pPr>
            <a:lvl9pPr lvl="8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08" name="Google Shape;308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9775" y="420262"/>
            <a:ext cx="505275" cy="50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4 - Text">
  <p:cSld name="CUSTOM_1_1_1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Google Shape;310;p48"/>
          <p:cNvPicPr preferRelativeResize="0"/>
          <p:nvPr/>
        </p:nvPicPr>
        <p:blipFill rotWithShape="1">
          <a:blip r:embed="rId2">
            <a:alphaModFix/>
          </a:blip>
          <a:srcRect b="12754" l="73006" r="0" t="25835"/>
          <a:stretch/>
        </p:blipFill>
        <p:spPr>
          <a:xfrm flipH="1" rot="10800000">
            <a:off x="0" y="2754401"/>
            <a:ext cx="1007652" cy="22912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311" name="Google Shape;311;p48"/>
          <p:cNvPicPr preferRelativeResize="0"/>
          <p:nvPr/>
        </p:nvPicPr>
        <p:blipFill rotWithShape="1">
          <a:blip r:embed="rId3">
            <a:alphaModFix/>
          </a:blip>
          <a:srcRect b="0" l="73812" r="0" t="0"/>
          <a:stretch/>
        </p:blipFill>
        <p:spPr>
          <a:xfrm>
            <a:off x="6" y="3244900"/>
            <a:ext cx="497200" cy="1898600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48"/>
          <p:cNvSpPr txBox="1"/>
          <p:nvPr>
            <p:ph type="title"/>
          </p:nvPr>
        </p:nvSpPr>
        <p:spPr>
          <a:xfrm>
            <a:off x="452400" y="481263"/>
            <a:ext cx="82392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Space Mono"/>
              <a:buNone/>
              <a:defRPr b="1" sz="2400">
                <a:latin typeface="Space Mono"/>
                <a:ea typeface="Space Mono"/>
                <a:cs typeface="Space Mono"/>
                <a:sym typeface="Space Mo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9pPr>
          </a:lstStyle>
          <a:p/>
        </p:txBody>
      </p:sp>
      <p:sp>
        <p:nvSpPr>
          <p:cNvPr id="313" name="Google Shape;313;p48"/>
          <p:cNvSpPr txBox="1"/>
          <p:nvPr>
            <p:ph idx="1" type="body"/>
          </p:nvPr>
        </p:nvSpPr>
        <p:spPr>
          <a:xfrm>
            <a:off x="452400" y="1132825"/>
            <a:ext cx="8239200" cy="34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rgbClr val="6EC396"/>
              </a:buClr>
              <a:buSzPts val="1800"/>
              <a:buFont typeface="Poppins"/>
              <a:buChar char="✱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429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429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429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429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429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429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429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429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pic>
        <p:nvPicPr>
          <p:cNvPr id="314" name="Google Shape;314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52175" y="4875550"/>
            <a:ext cx="1541202" cy="142200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48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1pPr>
            <a:lvl2pPr lvl="1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2pPr>
            <a:lvl3pPr lvl="2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3pPr>
            <a:lvl4pPr lvl="3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4pPr>
            <a:lvl5pPr lvl="4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5pPr>
            <a:lvl6pPr lvl="5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6pPr>
            <a:lvl7pPr lvl="6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7pPr>
            <a:lvl8pPr lvl="7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8pPr>
            <a:lvl9pPr lvl="8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16" name="Google Shape;316;p48"/>
          <p:cNvPicPr preferRelativeResize="0"/>
          <p:nvPr/>
        </p:nvPicPr>
        <p:blipFill rotWithShape="1">
          <a:blip r:embed="rId5">
            <a:alphaModFix/>
          </a:blip>
          <a:srcRect b="0" l="86044" r="0" t="25417"/>
          <a:stretch/>
        </p:blipFill>
        <p:spPr>
          <a:xfrm rot="5400000">
            <a:off x="7212900" y="-1425024"/>
            <a:ext cx="510701" cy="33607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317" name="Google Shape;317;p48"/>
          <p:cNvPicPr preferRelativeResize="0"/>
          <p:nvPr/>
        </p:nvPicPr>
        <p:blipFill rotWithShape="1">
          <a:blip r:embed="rId3">
            <a:alphaModFix/>
          </a:blip>
          <a:srcRect b="54288" l="0" r="5482" t="14989"/>
          <a:stretch/>
        </p:blipFill>
        <p:spPr>
          <a:xfrm>
            <a:off x="7354100" y="-1"/>
            <a:ext cx="1794526" cy="583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5 - Title Only">
  <p:cSld name="CUSTOM_1_1_1_1"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" name="Google Shape;319;p49"/>
          <p:cNvPicPr preferRelativeResize="0"/>
          <p:nvPr/>
        </p:nvPicPr>
        <p:blipFill rotWithShape="1">
          <a:blip r:embed="rId2">
            <a:alphaModFix/>
          </a:blip>
          <a:srcRect b="12754" l="73006" r="0" t="25835"/>
          <a:stretch/>
        </p:blipFill>
        <p:spPr>
          <a:xfrm flipH="1" rot="10800000">
            <a:off x="0" y="2754401"/>
            <a:ext cx="1007652" cy="22912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320" name="Google Shape;320;p49"/>
          <p:cNvPicPr preferRelativeResize="0"/>
          <p:nvPr/>
        </p:nvPicPr>
        <p:blipFill rotWithShape="1">
          <a:blip r:embed="rId3">
            <a:alphaModFix/>
          </a:blip>
          <a:srcRect b="0" l="73812" r="0" t="0"/>
          <a:stretch/>
        </p:blipFill>
        <p:spPr>
          <a:xfrm>
            <a:off x="6" y="3244900"/>
            <a:ext cx="497200" cy="189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49"/>
          <p:cNvPicPr preferRelativeResize="0"/>
          <p:nvPr/>
        </p:nvPicPr>
        <p:blipFill rotWithShape="1">
          <a:blip r:embed="rId4">
            <a:alphaModFix/>
          </a:blip>
          <a:srcRect b="0" l="86044" r="0" t="25417"/>
          <a:stretch/>
        </p:blipFill>
        <p:spPr>
          <a:xfrm rot="5400000">
            <a:off x="7212900" y="-1425024"/>
            <a:ext cx="510701" cy="33607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322" name="Google Shape;322;p49"/>
          <p:cNvPicPr preferRelativeResize="0"/>
          <p:nvPr/>
        </p:nvPicPr>
        <p:blipFill rotWithShape="1">
          <a:blip r:embed="rId3">
            <a:alphaModFix/>
          </a:blip>
          <a:srcRect b="54288" l="0" r="5482" t="14989"/>
          <a:stretch/>
        </p:blipFill>
        <p:spPr>
          <a:xfrm>
            <a:off x="7354100" y="-1"/>
            <a:ext cx="1794526" cy="58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52175" y="4875550"/>
            <a:ext cx="1541202" cy="142200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49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1pPr>
            <a:lvl2pPr lvl="1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2pPr>
            <a:lvl3pPr lvl="2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3pPr>
            <a:lvl4pPr lvl="3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4pPr>
            <a:lvl5pPr lvl="4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5pPr>
            <a:lvl6pPr lvl="5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6pPr>
            <a:lvl7pPr lvl="6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7pPr>
            <a:lvl8pPr lvl="7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8pPr>
            <a:lvl9pPr lvl="8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5" name="Google Shape;325;p49"/>
          <p:cNvSpPr txBox="1"/>
          <p:nvPr>
            <p:ph type="title"/>
          </p:nvPr>
        </p:nvSpPr>
        <p:spPr>
          <a:xfrm>
            <a:off x="452400" y="481263"/>
            <a:ext cx="82392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Space Mono"/>
              <a:buNone/>
              <a:defRPr b="1" sz="2400">
                <a:latin typeface="Space Mono"/>
                <a:ea typeface="Space Mono"/>
                <a:cs typeface="Space Mono"/>
                <a:sym typeface="Space Mo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6 - Android">
  <p:cSld name="CUSTOM_3"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Google Shape;327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738000" y="508538"/>
            <a:ext cx="4238740" cy="3810313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50"/>
          <p:cNvSpPr txBox="1"/>
          <p:nvPr>
            <p:ph type="title"/>
          </p:nvPr>
        </p:nvSpPr>
        <p:spPr>
          <a:xfrm>
            <a:off x="452400" y="481275"/>
            <a:ext cx="49242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Space Mono"/>
              <a:buNone/>
              <a:defRPr b="1" sz="2400">
                <a:latin typeface="Space Mono"/>
                <a:ea typeface="Space Mono"/>
                <a:cs typeface="Space Mono"/>
                <a:sym typeface="Space Mo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9pPr>
          </a:lstStyle>
          <a:p/>
        </p:txBody>
      </p:sp>
      <p:grpSp>
        <p:nvGrpSpPr>
          <p:cNvPr id="329" name="Google Shape;329;p50"/>
          <p:cNvGrpSpPr/>
          <p:nvPr/>
        </p:nvGrpSpPr>
        <p:grpSpPr>
          <a:xfrm>
            <a:off x="5709066" y="201260"/>
            <a:ext cx="2296623" cy="4424889"/>
            <a:chOff x="5598780" y="137712"/>
            <a:chExt cx="2577001" cy="4664652"/>
          </a:xfrm>
        </p:grpSpPr>
        <p:pic>
          <p:nvPicPr>
            <p:cNvPr id="330" name="Google Shape;330;p50"/>
            <p:cNvPicPr preferRelativeResize="0"/>
            <p:nvPr/>
          </p:nvPicPr>
          <p:blipFill rotWithShape="1">
            <a:blip r:embed="rId3">
              <a:alphaModFix/>
            </a:blip>
            <a:srcRect b="1604" l="0" r="0" t="1768"/>
            <a:stretch/>
          </p:blipFill>
          <p:spPr>
            <a:xfrm>
              <a:off x="5598780" y="137712"/>
              <a:ext cx="2577001" cy="466465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1" name="Google Shape;331;p50"/>
            <p:cNvSpPr/>
            <p:nvPr/>
          </p:nvSpPr>
          <p:spPr>
            <a:xfrm>
              <a:off x="5789881" y="461652"/>
              <a:ext cx="2204100" cy="391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2" name="Google Shape;332;p50"/>
          <p:cNvSpPr txBox="1"/>
          <p:nvPr>
            <p:ph idx="1" type="body"/>
          </p:nvPr>
        </p:nvSpPr>
        <p:spPr>
          <a:xfrm>
            <a:off x="452400" y="1132825"/>
            <a:ext cx="4238700" cy="34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rgbClr val="6EC396"/>
              </a:buClr>
              <a:buSzPts val="1800"/>
              <a:buFont typeface="Poppins"/>
              <a:buChar char="✱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429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429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429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429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429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429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429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429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pic>
        <p:nvPicPr>
          <p:cNvPr id="333" name="Google Shape;333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52175" y="4875550"/>
            <a:ext cx="1541202" cy="142200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50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1pPr>
            <a:lvl2pPr lvl="1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2pPr>
            <a:lvl3pPr lvl="2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3pPr>
            <a:lvl4pPr lvl="3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4pPr>
            <a:lvl5pPr lvl="4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5pPr>
            <a:lvl6pPr lvl="5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6pPr>
            <a:lvl7pPr lvl="6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7pPr>
            <a:lvl8pPr lvl="7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8pPr>
            <a:lvl9pPr lvl="8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5" name="Google Shape;335;p50"/>
          <p:cNvSpPr/>
          <p:nvPr/>
        </p:nvSpPr>
        <p:spPr>
          <a:xfrm>
            <a:off x="6555438" y="4318850"/>
            <a:ext cx="603900" cy="222000"/>
          </a:xfrm>
          <a:prstGeom prst="rect">
            <a:avLst/>
          </a:prstGeom>
          <a:solidFill>
            <a:srgbClr val="15151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7 - iPhone">
  <p:cSld name="CUSTOM_3_1"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337;p5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738000" y="508538"/>
            <a:ext cx="4238740" cy="3810313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51"/>
          <p:cNvSpPr txBox="1"/>
          <p:nvPr>
            <p:ph type="title"/>
          </p:nvPr>
        </p:nvSpPr>
        <p:spPr>
          <a:xfrm>
            <a:off x="452400" y="481275"/>
            <a:ext cx="49242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Space Mono"/>
              <a:buNone/>
              <a:defRPr b="1" sz="2400">
                <a:latin typeface="Space Mono"/>
                <a:ea typeface="Space Mono"/>
                <a:cs typeface="Space Mono"/>
                <a:sym typeface="Space Mo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9pPr>
          </a:lstStyle>
          <a:p/>
        </p:txBody>
      </p:sp>
      <p:sp>
        <p:nvSpPr>
          <p:cNvPr id="339" name="Google Shape;339;p51"/>
          <p:cNvSpPr txBox="1"/>
          <p:nvPr>
            <p:ph idx="1" type="body"/>
          </p:nvPr>
        </p:nvSpPr>
        <p:spPr>
          <a:xfrm>
            <a:off x="452400" y="1132825"/>
            <a:ext cx="4238700" cy="34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rgbClr val="6EC396"/>
              </a:buClr>
              <a:buSzPts val="1800"/>
              <a:buFont typeface="Poppins"/>
              <a:buChar char="✱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429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429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429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429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429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429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429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429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pic>
        <p:nvPicPr>
          <p:cNvPr id="340" name="Google Shape;340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52175" y="4875550"/>
            <a:ext cx="1541202" cy="142200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51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1pPr>
            <a:lvl2pPr lvl="1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2pPr>
            <a:lvl3pPr lvl="2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3pPr>
            <a:lvl4pPr lvl="3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4pPr>
            <a:lvl5pPr lvl="4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5pPr>
            <a:lvl6pPr lvl="5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6pPr>
            <a:lvl7pPr lvl="6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7pPr>
            <a:lvl8pPr lvl="7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8pPr>
            <a:lvl9pPr lvl="8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2" name="Google Shape;342;p51"/>
          <p:cNvSpPr/>
          <p:nvPr/>
        </p:nvSpPr>
        <p:spPr>
          <a:xfrm>
            <a:off x="5879375" y="347075"/>
            <a:ext cx="1956000" cy="4108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3" name="Google Shape;343;p51"/>
          <p:cNvPicPr preferRelativeResize="0"/>
          <p:nvPr/>
        </p:nvPicPr>
        <p:blipFill rotWithShape="1">
          <a:blip r:embed="rId4">
            <a:alphaModFix/>
          </a:blip>
          <a:srcRect b="3081" l="0" r="0" t="0"/>
          <a:stretch/>
        </p:blipFill>
        <p:spPr>
          <a:xfrm>
            <a:off x="5349374" y="226759"/>
            <a:ext cx="3016012" cy="43738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8 - Website">
  <p:cSld name="CUSTOM_3_2"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5" name="Google Shape;345;p52"/>
          <p:cNvPicPr preferRelativeResize="0"/>
          <p:nvPr/>
        </p:nvPicPr>
        <p:blipFill rotWithShape="1">
          <a:blip r:embed="rId2">
            <a:alphaModFix/>
          </a:blip>
          <a:srcRect b="30853" l="0" r="22540" t="0"/>
          <a:stretch/>
        </p:blipFill>
        <p:spPr>
          <a:xfrm>
            <a:off x="5860600" y="2508800"/>
            <a:ext cx="3283400" cy="2634701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52"/>
          <p:cNvSpPr txBox="1"/>
          <p:nvPr>
            <p:ph type="title"/>
          </p:nvPr>
        </p:nvSpPr>
        <p:spPr>
          <a:xfrm>
            <a:off x="452400" y="481275"/>
            <a:ext cx="37011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Space Mono"/>
              <a:buNone/>
              <a:defRPr b="1" sz="2400">
                <a:latin typeface="Space Mono"/>
                <a:ea typeface="Space Mono"/>
                <a:cs typeface="Space Mono"/>
                <a:sym typeface="Space Mo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9pPr>
          </a:lstStyle>
          <a:p/>
        </p:txBody>
      </p:sp>
      <p:sp>
        <p:nvSpPr>
          <p:cNvPr id="347" name="Google Shape;347;p52"/>
          <p:cNvSpPr txBox="1"/>
          <p:nvPr>
            <p:ph idx="1" type="body"/>
          </p:nvPr>
        </p:nvSpPr>
        <p:spPr>
          <a:xfrm>
            <a:off x="452400" y="1132825"/>
            <a:ext cx="3701100" cy="34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rgbClr val="6EC396"/>
              </a:buClr>
              <a:buSzPts val="1800"/>
              <a:buFont typeface="Poppins"/>
              <a:buChar char="✱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429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429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429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429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429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429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429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429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pic>
        <p:nvPicPr>
          <p:cNvPr id="348" name="Google Shape;348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52175" y="4875550"/>
            <a:ext cx="1541202" cy="142200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52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1pPr>
            <a:lvl2pPr lvl="1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2pPr>
            <a:lvl3pPr lvl="2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3pPr>
            <a:lvl4pPr lvl="3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4pPr>
            <a:lvl5pPr lvl="4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5pPr>
            <a:lvl6pPr lvl="5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6pPr>
            <a:lvl7pPr lvl="6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7pPr>
            <a:lvl8pPr lvl="7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8pPr>
            <a:lvl9pPr lvl="8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50" name="Google Shape;350;p52"/>
          <p:cNvGrpSpPr/>
          <p:nvPr/>
        </p:nvGrpSpPr>
        <p:grpSpPr>
          <a:xfrm>
            <a:off x="4344100" y="398125"/>
            <a:ext cx="4546500" cy="4222800"/>
            <a:chOff x="4344100" y="398125"/>
            <a:chExt cx="4546500" cy="4222800"/>
          </a:xfrm>
        </p:grpSpPr>
        <p:sp>
          <p:nvSpPr>
            <p:cNvPr id="351" name="Google Shape;351;p52"/>
            <p:cNvSpPr/>
            <p:nvPr/>
          </p:nvSpPr>
          <p:spPr>
            <a:xfrm>
              <a:off x="4344100" y="398125"/>
              <a:ext cx="4546500" cy="4222800"/>
            </a:xfrm>
            <a:prstGeom prst="roundRect">
              <a:avLst>
                <a:gd fmla="val 3222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52" name="Google Shape;352;p52"/>
            <p:cNvGrpSpPr/>
            <p:nvPr/>
          </p:nvGrpSpPr>
          <p:grpSpPr>
            <a:xfrm>
              <a:off x="4445450" y="524200"/>
              <a:ext cx="399495" cy="101100"/>
              <a:chOff x="4445450" y="524200"/>
              <a:chExt cx="399495" cy="101100"/>
            </a:xfrm>
          </p:grpSpPr>
          <p:sp>
            <p:nvSpPr>
              <p:cNvPr id="353" name="Google Shape;353;p52"/>
              <p:cNvSpPr/>
              <p:nvPr/>
            </p:nvSpPr>
            <p:spPr>
              <a:xfrm>
                <a:off x="4445450" y="524200"/>
                <a:ext cx="100800" cy="101100"/>
              </a:xfrm>
              <a:prstGeom prst="ellipse">
                <a:avLst/>
              </a:prstGeom>
              <a:gradFill>
                <a:gsLst>
                  <a:gs pos="0">
                    <a:srgbClr val="F5D0D0"/>
                  </a:gs>
                  <a:gs pos="100000">
                    <a:srgbClr val="D96868"/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4" name="Google Shape;354;p52"/>
              <p:cNvSpPr/>
              <p:nvPr/>
            </p:nvSpPr>
            <p:spPr>
              <a:xfrm>
                <a:off x="4594797" y="524200"/>
                <a:ext cx="100800" cy="101100"/>
              </a:xfrm>
              <a:prstGeom prst="ellipse">
                <a:avLst/>
              </a:prstGeom>
              <a:gradFill>
                <a:gsLst>
                  <a:gs pos="0">
                    <a:srgbClr val="FFF6DB"/>
                  </a:gs>
                  <a:gs pos="100000">
                    <a:srgbClr val="FAD25C"/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5" name="Google Shape;355;p52"/>
              <p:cNvSpPr/>
              <p:nvPr/>
            </p:nvSpPr>
            <p:spPr>
              <a:xfrm>
                <a:off x="4744145" y="524200"/>
                <a:ext cx="100800" cy="101100"/>
              </a:xfrm>
              <a:prstGeom prst="ellipse">
                <a:avLst/>
              </a:prstGeom>
              <a:gradFill>
                <a:gsLst>
                  <a:gs pos="0">
                    <a:srgbClr val="DCECD5"/>
                  </a:gs>
                  <a:gs pos="100000">
                    <a:srgbClr val="93BC81"/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56" name="Google Shape;356;p52"/>
            <p:cNvSpPr/>
            <p:nvPr/>
          </p:nvSpPr>
          <p:spPr>
            <a:xfrm>
              <a:off x="4910625" y="448450"/>
              <a:ext cx="3835500" cy="252600"/>
            </a:xfrm>
            <a:prstGeom prst="roundRect">
              <a:avLst>
                <a:gd fmla="val 34092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9 - Phone Placeholder">
  <p:cSld name="CUSTOM_3_1_1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" name="Google Shape;358;p5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738000" y="508538"/>
            <a:ext cx="4238740" cy="3810313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53"/>
          <p:cNvSpPr txBox="1"/>
          <p:nvPr>
            <p:ph type="title"/>
          </p:nvPr>
        </p:nvSpPr>
        <p:spPr>
          <a:xfrm>
            <a:off x="452400" y="481275"/>
            <a:ext cx="49242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Space Mono"/>
              <a:buNone/>
              <a:defRPr b="1" sz="2400">
                <a:latin typeface="Space Mono"/>
                <a:ea typeface="Space Mono"/>
                <a:cs typeface="Space Mono"/>
                <a:sym typeface="Space Mo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9pPr>
          </a:lstStyle>
          <a:p/>
        </p:txBody>
      </p:sp>
      <p:sp>
        <p:nvSpPr>
          <p:cNvPr id="360" name="Google Shape;360;p53"/>
          <p:cNvSpPr txBox="1"/>
          <p:nvPr>
            <p:ph idx="1" type="body"/>
          </p:nvPr>
        </p:nvSpPr>
        <p:spPr>
          <a:xfrm>
            <a:off x="452400" y="1132825"/>
            <a:ext cx="4238700" cy="34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rgbClr val="6EC396"/>
              </a:buClr>
              <a:buSzPts val="1800"/>
              <a:buFont typeface="Poppins"/>
              <a:buChar char="✱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429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429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429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429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429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429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429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429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pic>
        <p:nvPicPr>
          <p:cNvPr id="361" name="Google Shape;361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52175" y="4875550"/>
            <a:ext cx="1541202" cy="142200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p53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1pPr>
            <a:lvl2pPr lvl="1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2pPr>
            <a:lvl3pPr lvl="2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3pPr>
            <a:lvl4pPr lvl="3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4pPr>
            <a:lvl5pPr lvl="4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5pPr>
            <a:lvl6pPr lvl="5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6pPr>
            <a:lvl7pPr lvl="6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7pPr>
            <a:lvl8pPr lvl="7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8pPr>
            <a:lvl9pPr lvl="8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 - Code Block">
  <p:cSld name="CUSTOM_7_1"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4" name="Google Shape;364;p54"/>
          <p:cNvPicPr preferRelativeResize="0"/>
          <p:nvPr/>
        </p:nvPicPr>
        <p:blipFill rotWithShape="1">
          <a:blip r:embed="rId2">
            <a:alphaModFix/>
          </a:blip>
          <a:srcRect b="29631" l="0" r="52624" t="21293"/>
          <a:stretch/>
        </p:blipFill>
        <p:spPr>
          <a:xfrm rot="-5400005">
            <a:off x="5694763" y="-60161"/>
            <a:ext cx="3400125" cy="3520446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p54"/>
          <p:cNvSpPr/>
          <p:nvPr/>
        </p:nvSpPr>
        <p:spPr>
          <a:xfrm>
            <a:off x="4385200" y="481275"/>
            <a:ext cx="4308300" cy="4139700"/>
          </a:xfrm>
          <a:prstGeom prst="roundRect">
            <a:avLst>
              <a:gd fmla="val 24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p54"/>
          <p:cNvSpPr txBox="1"/>
          <p:nvPr/>
        </p:nvSpPr>
        <p:spPr>
          <a:xfrm>
            <a:off x="357200" y="408225"/>
            <a:ext cx="4419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190500" rtl="0" algn="l">
              <a:lnSpc>
                <a:spcPct val="150000"/>
              </a:lnSpc>
              <a:spcBef>
                <a:spcPts val="1700"/>
              </a:spcBef>
              <a:spcAft>
                <a:spcPts val="330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367" name="Google Shape;367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52175" y="4875550"/>
            <a:ext cx="1541202" cy="14220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4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1pPr>
            <a:lvl2pPr lvl="1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2pPr>
            <a:lvl3pPr lvl="2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3pPr>
            <a:lvl4pPr lvl="3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4pPr>
            <a:lvl5pPr lvl="4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5pPr>
            <a:lvl6pPr lvl="5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6pPr>
            <a:lvl7pPr lvl="6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7pPr>
            <a:lvl8pPr lvl="7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8pPr>
            <a:lvl9pPr lvl="8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9" name="Google Shape;369;p54"/>
          <p:cNvSpPr txBox="1"/>
          <p:nvPr>
            <p:ph type="title"/>
          </p:nvPr>
        </p:nvSpPr>
        <p:spPr>
          <a:xfrm>
            <a:off x="452400" y="481275"/>
            <a:ext cx="37011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Space Mono"/>
              <a:buNone/>
              <a:defRPr b="1" sz="2400">
                <a:latin typeface="Space Mono"/>
                <a:ea typeface="Space Mono"/>
                <a:cs typeface="Space Mono"/>
                <a:sym typeface="Space Mo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9pPr>
          </a:lstStyle>
          <a:p/>
        </p:txBody>
      </p:sp>
      <p:sp>
        <p:nvSpPr>
          <p:cNvPr id="370" name="Google Shape;370;p54"/>
          <p:cNvSpPr txBox="1"/>
          <p:nvPr>
            <p:ph idx="1" type="body"/>
          </p:nvPr>
        </p:nvSpPr>
        <p:spPr>
          <a:xfrm>
            <a:off x="452400" y="1132825"/>
            <a:ext cx="3701100" cy="34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rgbClr val="6EC396"/>
              </a:buClr>
              <a:buSzPts val="1800"/>
              <a:buFont typeface="Poppins"/>
              <a:buChar char="✱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429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429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429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429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429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429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429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429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371" name="Google Shape;371;p54"/>
          <p:cNvSpPr txBox="1"/>
          <p:nvPr>
            <p:ph idx="2" type="subTitle"/>
          </p:nvPr>
        </p:nvSpPr>
        <p:spPr>
          <a:xfrm>
            <a:off x="4511175" y="586000"/>
            <a:ext cx="4080000" cy="3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Mono"/>
              <a:buNone/>
              <a:defRPr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Mono"/>
              <a:buNone/>
              <a:defRPr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Mono"/>
              <a:buNone/>
              <a:defRPr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Mono"/>
              <a:buNone/>
              <a:defRPr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Mono"/>
              <a:buNone/>
              <a:defRPr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Mono"/>
              <a:buNone/>
              <a:defRPr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Mono"/>
              <a:buNone/>
              <a:defRPr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Mono"/>
              <a:buNone/>
              <a:defRPr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Mono"/>
              <a:buNone/>
              <a:defRPr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 - Icebreaker">
  <p:cSld name="CUSTOM_7"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3" name="Google Shape;373;p5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2400" y="440000"/>
            <a:ext cx="654950" cy="65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55"/>
          <p:cNvPicPr preferRelativeResize="0"/>
          <p:nvPr/>
        </p:nvPicPr>
        <p:blipFill rotWithShape="1">
          <a:blip r:embed="rId3">
            <a:alphaModFix/>
          </a:blip>
          <a:srcRect b="20620" l="74975" r="11427" t="41243"/>
          <a:stretch/>
        </p:blipFill>
        <p:spPr>
          <a:xfrm rot="-5400000">
            <a:off x="627389" y="3816763"/>
            <a:ext cx="691823" cy="1961651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55"/>
          <p:cNvSpPr txBox="1"/>
          <p:nvPr>
            <p:ph idx="1" type="subTitle"/>
          </p:nvPr>
        </p:nvSpPr>
        <p:spPr>
          <a:xfrm>
            <a:off x="7103500" y="551600"/>
            <a:ext cx="1617300" cy="431700"/>
          </a:xfrm>
          <a:prstGeom prst="rect">
            <a:avLst/>
          </a:prstGeom>
          <a:solidFill>
            <a:srgbClr val="FFEDF0"/>
          </a:solidFill>
          <a:ln cap="flat" cmpd="sng" w="152400">
            <a:solidFill>
              <a:srgbClr val="FFEDF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pic>
        <p:nvPicPr>
          <p:cNvPr id="376" name="Google Shape;376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52175" y="4875550"/>
            <a:ext cx="1541202" cy="142200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p55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1pPr>
            <a:lvl2pPr lvl="1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2pPr>
            <a:lvl3pPr lvl="2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3pPr>
            <a:lvl4pPr lvl="3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4pPr>
            <a:lvl5pPr lvl="4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5pPr>
            <a:lvl6pPr lvl="5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6pPr>
            <a:lvl7pPr lvl="6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7pPr>
            <a:lvl8pPr lvl="7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8pPr>
            <a:lvl9pPr lvl="8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8" name="Google Shape;378;p55"/>
          <p:cNvSpPr txBox="1"/>
          <p:nvPr/>
        </p:nvSpPr>
        <p:spPr>
          <a:xfrm>
            <a:off x="1154000" y="440000"/>
            <a:ext cx="36480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Poppins"/>
                <a:ea typeface="Poppins"/>
                <a:cs typeface="Poppins"/>
                <a:sym typeface="Poppins"/>
              </a:rPr>
              <a:t>Icebreaker</a:t>
            </a:r>
            <a:endParaRPr/>
          </a:p>
        </p:txBody>
      </p:sp>
      <p:sp>
        <p:nvSpPr>
          <p:cNvPr id="379" name="Google Shape;379;p55"/>
          <p:cNvSpPr txBox="1"/>
          <p:nvPr/>
        </p:nvSpPr>
        <p:spPr>
          <a:xfrm>
            <a:off x="914400" y="1334575"/>
            <a:ext cx="7326600" cy="30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80" name="Google Shape;380;p55"/>
          <p:cNvSpPr txBox="1"/>
          <p:nvPr>
            <p:ph idx="2" type="body"/>
          </p:nvPr>
        </p:nvSpPr>
        <p:spPr>
          <a:xfrm>
            <a:off x="452400" y="1260488"/>
            <a:ext cx="8239200" cy="336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rgbClr val="6EC396"/>
              </a:buClr>
              <a:buSzPts val="1800"/>
              <a:buFont typeface="Poppins"/>
              <a:buChar char="✱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429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429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429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429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429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429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429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429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pic>
        <p:nvPicPr>
          <p:cNvPr id="381" name="Google Shape;381;p55"/>
          <p:cNvPicPr preferRelativeResize="0"/>
          <p:nvPr/>
        </p:nvPicPr>
        <p:blipFill rotWithShape="1">
          <a:blip r:embed="rId5">
            <a:alphaModFix/>
          </a:blip>
          <a:srcRect b="57773" l="27820" r="30811" t="19032"/>
          <a:stretch/>
        </p:blipFill>
        <p:spPr>
          <a:xfrm>
            <a:off x="-3355" y="3951836"/>
            <a:ext cx="2123899" cy="1192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 - Discussion Prompt">
  <p:cSld name="CUSTOM_6"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3" name="Google Shape;383;p56"/>
          <p:cNvPicPr preferRelativeResize="0"/>
          <p:nvPr/>
        </p:nvPicPr>
        <p:blipFill rotWithShape="1">
          <a:blip r:embed="rId2">
            <a:alphaModFix/>
          </a:blip>
          <a:srcRect b="74120" l="54584" r="17187" t="10927"/>
          <a:stretch/>
        </p:blipFill>
        <p:spPr>
          <a:xfrm>
            <a:off x="0" y="4089375"/>
            <a:ext cx="2024750" cy="10541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56"/>
          <p:cNvPicPr preferRelativeResize="0"/>
          <p:nvPr/>
        </p:nvPicPr>
        <p:blipFill rotWithShape="1">
          <a:blip r:embed="rId3">
            <a:alphaModFix/>
          </a:blip>
          <a:srcRect b="57773" l="27820" r="30811" t="19032"/>
          <a:stretch/>
        </p:blipFill>
        <p:spPr>
          <a:xfrm>
            <a:off x="-3355" y="3951836"/>
            <a:ext cx="2123899" cy="1192951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56"/>
          <p:cNvSpPr txBox="1"/>
          <p:nvPr>
            <p:ph idx="1" type="subTitle"/>
          </p:nvPr>
        </p:nvSpPr>
        <p:spPr>
          <a:xfrm>
            <a:off x="7103500" y="551600"/>
            <a:ext cx="1617300" cy="431700"/>
          </a:xfrm>
          <a:prstGeom prst="rect">
            <a:avLst/>
          </a:prstGeom>
          <a:solidFill>
            <a:srgbClr val="FFEEFF"/>
          </a:solidFill>
          <a:ln cap="flat" cmpd="sng" w="152400">
            <a:solidFill>
              <a:srgbClr val="FFEE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pic>
        <p:nvPicPr>
          <p:cNvPr id="386" name="Google Shape;386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52175" y="4875550"/>
            <a:ext cx="1541202" cy="142200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56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1pPr>
            <a:lvl2pPr lvl="1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2pPr>
            <a:lvl3pPr lvl="2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3pPr>
            <a:lvl4pPr lvl="3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4pPr>
            <a:lvl5pPr lvl="4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5pPr>
            <a:lvl6pPr lvl="5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6pPr>
            <a:lvl7pPr lvl="6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7pPr>
            <a:lvl8pPr lvl="7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8pPr>
            <a:lvl9pPr lvl="8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88" name="Google Shape;388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4600" y="440000"/>
            <a:ext cx="654950" cy="654950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p56"/>
          <p:cNvSpPr txBox="1"/>
          <p:nvPr/>
        </p:nvSpPr>
        <p:spPr>
          <a:xfrm>
            <a:off x="1154000" y="440000"/>
            <a:ext cx="36480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Discussion</a:t>
            </a:r>
            <a:endParaRPr/>
          </a:p>
        </p:txBody>
      </p:sp>
      <p:sp>
        <p:nvSpPr>
          <p:cNvPr id="390" name="Google Shape;390;p56"/>
          <p:cNvSpPr txBox="1"/>
          <p:nvPr>
            <p:ph idx="2" type="body"/>
          </p:nvPr>
        </p:nvSpPr>
        <p:spPr>
          <a:xfrm>
            <a:off x="604800" y="1412888"/>
            <a:ext cx="8239200" cy="336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rgbClr val="6EC396"/>
              </a:buClr>
              <a:buSzPts val="1800"/>
              <a:buFont typeface="Poppins"/>
              <a:buChar char="✱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429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429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429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429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429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429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429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429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 - Reflection Prompt">
  <p:cSld name="CUSTOM_6_2"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2" name="Google Shape;392;p57"/>
          <p:cNvPicPr preferRelativeResize="0"/>
          <p:nvPr/>
        </p:nvPicPr>
        <p:blipFill rotWithShape="1">
          <a:blip r:embed="rId2">
            <a:alphaModFix/>
          </a:blip>
          <a:srcRect b="20620" l="74975" r="11427" t="41243"/>
          <a:stretch/>
        </p:blipFill>
        <p:spPr>
          <a:xfrm rot="-5400000">
            <a:off x="627389" y="3816763"/>
            <a:ext cx="691823" cy="1961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57"/>
          <p:cNvPicPr preferRelativeResize="0"/>
          <p:nvPr/>
        </p:nvPicPr>
        <p:blipFill rotWithShape="1">
          <a:blip r:embed="rId3">
            <a:alphaModFix/>
          </a:blip>
          <a:srcRect b="10675" l="33625" r="26314" t="71927"/>
          <a:stretch/>
        </p:blipFill>
        <p:spPr>
          <a:xfrm>
            <a:off x="0" y="4248650"/>
            <a:ext cx="2060400" cy="89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400" y="440000"/>
            <a:ext cx="654950" cy="654950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p57"/>
          <p:cNvSpPr txBox="1"/>
          <p:nvPr>
            <p:ph idx="1" type="subTitle"/>
          </p:nvPr>
        </p:nvSpPr>
        <p:spPr>
          <a:xfrm>
            <a:off x="7103500" y="551600"/>
            <a:ext cx="1617300" cy="431700"/>
          </a:xfrm>
          <a:prstGeom prst="rect">
            <a:avLst/>
          </a:prstGeom>
          <a:solidFill>
            <a:srgbClr val="FFEDF0"/>
          </a:solidFill>
          <a:ln cap="flat" cmpd="sng" w="152400">
            <a:solidFill>
              <a:srgbClr val="FFEDF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pic>
        <p:nvPicPr>
          <p:cNvPr id="396" name="Google Shape;396;p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52175" y="4875550"/>
            <a:ext cx="1541202" cy="142200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57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1pPr>
            <a:lvl2pPr lvl="1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2pPr>
            <a:lvl3pPr lvl="2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3pPr>
            <a:lvl4pPr lvl="3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4pPr>
            <a:lvl5pPr lvl="4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5pPr>
            <a:lvl6pPr lvl="5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6pPr>
            <a:lvl7pPr lvl="6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7pPr>
            <a:lvl8pPr lvl="7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8pPr>
            <a:lvl9pPr lvl="8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8" name="Google Shape;398;p57"/>
          <p:cNvSpPr txBox="1"/>
          <p:nvPr/>
        </p:nvSpPr>
        <p:spPr>
          <a:xfrm>
            <a:off x="1154000" y="440000"/>
            <a:ext cx="36480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Poppins"/>
                <a:ea typeface="Poppins"/>
                <a:cs typeface="Poppins"/>
                <a:sym typeface="Poppins"/>
              </a:rPr>
              <a:t>Reflection</a:t>
            </a:r>
            <a:endParaRPr/>
          </a:p>
        </p:txBody>
      </p:sp>
      <p:sp>
        <p:nvSpPr>
          <p:cNvPr id="399" name="Google Shape;399;p57"/>
          <p:cNvSpPr txBox="1"/>
          <p:nvPr/>
        </p:nvSpPr>
        <p:spPr>
          <a:xfrm>
            <a:off x="914400" y="1334575"/>
            <a:ext cx="7326600" cy="30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00" name="Google Shape;400;p57"/>
          <p:cNvSpPr txBox="1"/>
          <p:nvPr>
            <p:ph idx="2" type="body"/>
          </p:nvPr>
        </p:nvSpPr>
        <p:spPr>
          <a:xfrm>
            <a:off x="452400" y="1260488"/>
            <a:ext cx="8239200" cy="336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rgbClr val="6EC396"/>
              </a:buClr>
              <a:buSzPts val="1800"/>
              <a:buFont typeface="Poppins"/>
              <a:buChar char="✱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429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429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429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429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429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429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429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429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- Try It">
  <p:cSld name="CUSTOM_6_2_1"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2" name="Google Shape;402;p58"/>
          <p:cNvPicPr preferRelativeResize="0"/>
          <p:nvPr/>
        </p:nvPicPr>
        <p:blipFill rotWithShape="1">
          <a:blip r:embed="rId2">
            <a:alphaModFix/>
          </a:blip>
          <a:srcRect b="0" l="0" r="2248" t="69501"/>
          <a:stretch/>
        </p:blipFill>
        <p:spPr>
          <a:xfrm rot="10800000">
            <a:off x="-13874" y="4314577"/>
            <a:ext cx="2158724" cy="828923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p58"/>
          <p:cNvPicPr preferRelativeResize="0"/>
          <p:nvPr/>
        </p:nvPicPr>
        <p:blipFill rotWithShape="1">
          <a:blip r:embed="rId3">
            <a:alphaModFix/>
          </a:blip>
          <a:srcRect b="45415" l="60224" r="12699" t="43298"/>
          <a:stretch/>
        </p:blipFill>
        <p:spPr>
          <a:xfrm>
            <a:off x="0" y="4131025"/>
            <a:ext cx="2061576" cy="1012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400" y="440000"/>
            <a:ext cx="654950" cy="654950"/>
          </a:xfrm>
          <a:prstGeom prst="rect">
            <a:avLst/>
          </a:prstGeom>
          <a:noFill/>
          <a:ln>
            <a:noFill/>
          </a:ln>
        </p:spPr>
      </p:pic>
      <p:sp>
        <p:nvSpPr>
          <p:cNvPr id="405" name="Google Shape;405;p58"/>
          <p:cNvSpPr txBox="1"/>
          <p:nvPr>
            <p:ph idx="1" type="subTitle"/>
          </p:nvPr>
        </p:nvSpPr>
        <p:spPr>
          <a:xfrm>
            <a:off x="7103500" y="551600"/>
            <a:ext cx="1617300" cy="431700"/>
          </a:xfrm>
          <a:prstGeom prst="rect">
            <a:avLst/>
          </a:prstGeom>
          <a:solidFill>
            <a:srgbClr val="E9F6FF"/>
          </a:solidFill>
          <a:ln cap="flat" cmpd="sng" w="152400">
            <a:solidFill>
              <a:srgbClr val="E9F6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pic>
        <p:nvPicPr>
          <p:cNvPr id="406" name="Google Shape;406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52175" y="4875550"/>
            <a:ext cx="1541202" cy="142200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Google Shape;407;p58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1pPr>
            <a:lvl2pPr lvl="1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2pPr>
            <a:lvl3pPr lvl="2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3pPr>
            <a:lvl4pPr lvl="3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4pPr>
            <a:lvl5pPr lvl="4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5pPr>
            <a:lvl6pPr lvl="5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6pPr>
            <a:lvl7pPr lvl="6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7pPr>
            <a:lvl8pPr lvl="7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8pPr>
            <a:lvl9pPr lvl="8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8" name="Google Shape;408;p58"/>
          <p:cNvSpPr txBox="1"/>
          <p:nvPr/>
        </p:nvSpPr>
        <p:spPr>
          <a:xfrm>
            <a:off x="1154000" y="440000"/>
            <a:ext cx="36480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Poppins"/>
                <a:ea typeface="Poppins"/>
                <a:cs typeface="Poppins"/>
                <a:sym typeface="Poppins"/>
              </a:rPr>
              <a:t>Try It!</a:t>
            </a:r>
            <a:endParaRPr/>
          </a:p>
        </p:txBody>
      </p:sp>
      <p:sp>
        <p:nvSpPr>
          <p:cNvPr id="409" name="Google Shape;409;p58"/>
          <p:cNvSpPr txBox="1"/>
          <p:nvPr/>
        </p:nvSpPr>
        <p:spPr>
          <a:xfrm>
            <a:off x="914400" y="1334575"/>
            <a:ext cx="7326600" cy="30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10" name="Google Shape;410;p58"/>
          <p:cNvSpPr txBox="1"/>
          <p:nvPr>
            <p:ph idx="2" type="body"/>
          </p:nvPr>
        </p:nvSpPr>
        <p:spPr>
          <a:xfrm>
            <a:off x="452400" y="1260488"/>
            <a:ext cx="8239200" cy="336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rgbClr val="6EC396"/>
              </a:buClr>
              <a:buSzPts val="1800"/>
              <a:buFont typeface="Poppins"/>
              <a:buChar char="✱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429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429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429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429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429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429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429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429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 - Breakout Rooms">
  <p:cSld name="CUSTOM_6_2_1_1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" name="Google Shape;412;p59"/>
          <p:cNvPicPr preferRelativeResize="0"/>
          <p:nvPr/>
        </p:nvPicPr>
        <p:blipFill rotWithShape="1">
          <a:blip r:embed="rId2">
            <a:alphaModFix/>
          </a:blip>
          <a:srcRect b="0" l="25912" r="44506" t="78389"/>
          <a:stretch/>
        </p:blipFill>
        <p:spPr>
          <a:xfrm rot="10800000">
            <a:off x="1" y="4032002"/>
            <a:ext cx="1547899" cy="1111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p59"/>
          <p:cNvPicPr preferRelativeResize="0"/>
          <p:nvPr/>
        </p:nvPicPr>
        <p:blipFill rotWithShape="1">
          <a:blip r:embed="rId3">
            <a:alphaModFix/>
          </a:blip>
          <a:srcRect b="10675" l="33625" r="26314" t="71927"/>
          <a:stretch/>
        </p:blipFill>
        <p:spPr>
          <a:xfrm>
            <a:off x="0" y="4248650"/>
            <a:ext cx="2060400" cy="89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Google Shape;414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400" y="439975"/>
            <a:ext cx="654950" cy="654950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59"/>
          <p:cNvSpPr txBox="1"/>
          <p:nvPr>
            <p:ph idx="1" type="subTitle"/>
          </p:nvPr>
        </p:nvSpPr>
        <p:spPr>
          <a:xfrm>
            <a:off x="7103500" y="551600"/>
            <a:ext cx="1617300" cy="431700"/>
          </a:xfrm>
          <a:prstGeom prst="rect">
            <a:avLst/>
          </a:prstGeom>
          <a:solidFill>
            <a:srgbClr val="FFF6BF"/>
          </a:solidFill>
          <a:ln cap="flat" cmpd="sng" w="152400">
            <a:solidFill>
              <a:srgbClr val="FFF6B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pic>
        <p:nvPicPr>
          <p:cNvPr id="416" name="Google Shape;416;p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52175" y="4875550"/>
            <a:ext cx="1541202" cy="142200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p59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1pPr>
            <a:lvl2pPr lvl="1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2pPr>
            <a:lvl3pPr lvl="2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3pPr>
            <a:lvl4pPr lvl="3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4pPr>
            <a:lvl5pPr lvl="4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5pPr>
            <a:lvl6pPr lvl="5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6pPr>
            <a:lvl7pPr lvl="6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7pPr>
            <a:lvl8pPr lvl="7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8pPr>
            <a:lvl9pPr lvl="8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18" name="Google Shape;418;p59"/>
          <p:cNvSpPr txBox="1"/>
          <p:nvPr/>
        </p:nvSpPr>
        <p:spPr>
          <a:xfrm>
            <a:off x="1154000" y="440000"/>
            <a:ext cx="36480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Poppins"/>
                <a:ea typeface="Poppins"/>
                <a:cs typeface="Poppins"/>
                <a:sym typeface="Poppins"/>
              </a:rPr>
              <a:t>Breakout Rooms</a:t>
            </a:r>
            <a:endParaRPr/>
          </a:p>
        </p:txBody>
      </p:sp>
      <p:sp>
        <p:nvSpPr>
          <p:cNvPr id="419" name="Google Shape;419;p59"/>
          <p:cNvSpPr txBox="1"/>
          <p:nvPr/>
        </p:nvSpPr>
        <p:spPr>
          <a:xfrm>
            <a:off x="914400" y="1334575"/>
            <a:ext cx="7326600" cy="30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20" name="Google Shape;420;p59"/>
          <p:cNvSpPr txBox="1"/>
          <p:nvPr>
            <p:ph idx="2" type="body"/>
          </p:nvPr>
        </p:nvSpPr>
        <p:spPr>
          <a:xfrm>
            <a:off x="452400" y="1260500"/>
            <a:ext cx="6495900" cy="336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rgbClr val="6EC396"/>
              </a:buClr>
              <a:buSzPts val="1800"/>
              <a:buFont typeface="Poppins"/>
              <a:buChar char="✱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429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429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429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429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429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429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429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429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 - CFU">
  <p:cSld name="CUSTOM_6_2_1_1_1"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2" name="Google Shape;422;p60"/>
          <p:cNvPicPr preferRelativeResize="0"/>
          <p:nvPr/>
        </p:nvPicPr>
        <p:blipFill rotWithShape="1">
          <a:blip r:embed="rId2">
            <a:alphaModFix/>
          </a:blip>
          <a:srcRect b="26804" l="62508" r="0" t="0"/>
          <a:stretch/>
        </p:blipFill>
        <p:spPr>
          <a:xfrm flipH="1" rot="5400000">
            <a:off x="556661" y="3399336"/>
            <a:ext cx="1192950" cy="2328028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Google Shape;423;p60"/>
          <p:cNvPicPr preferRelativeResize="0"/>
          <p:nvPr/>
        </p:nvPicPr>
        <p:blipFill rotWithShape="1">
          <a:blip r:embed="rId3">
            <a:alphaModFix/>
          </a:blip>
          <a:srcRect b="57773" l="27820" r="30811" t="19032"/>
          <a:stretch/>
        </p:blipFill>
        <p:spPr>
          <a:xfrm>
            <a:off x="-3355" y="3951836"/>
            <a:ext cx="2123899" cy="1192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400" y="439975"/>
            <a:ext cx="654950" cy="654950"/>
          </a:xfrm>
          <a:prstGeom prst="rect">
            <a:avLst/>
          </a:prstGeom>
          <a:noFill/>
          <a:ln>
            <a:noFill/>
          </a:ln>
        </p:spPr>
      </p:pic>
      <p:sp>
        <p:nvSpPr>
          <p:cNvPr id="425" name="Google Shape;425;p60"/>
          <p:cNvSpPr txBox="1"/>
          <p:nvPr>
            <p:ph idx="1" type="subTitle"/>
          </p:nvPr>
        </p:nvSpPr>
        <p:spPr>
          <a:xfrm>
            <a:off x="7103500" y="551600"/>
            <a:ext cx="1617300" cy="431700"/>
          </a:xfrm>
          <a:prstGeom prst="rect">
            <a:avLst/>
          </a:prstGeom>
          <a:solidFill>
            <a:srgbClr val="D7FFEE"/>
          </a:solidFill>
          <a:ln cap="flat" cmpd="sng" w="152400">
            <a:solidFill>
              <a:srgbClr val="D7FF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pic>
        <p:nvPicPr>
          <p:cNvPr id="426" name="Google Shape;426;p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52175" y="4875550"/>
            <a:ext cx="1541202" cy="142200"/>
          </a:xfrm>
          <a:prstGeom prst="rect">
            <a:avLst/>
          </a:prstGeom>
          <a:noFill/>
          <a:ln>
            <a:noFill/>
          </a:ln>
        </p:spPr>
      </p:pic>
      <p:sp>
        <p:nvSpPr>
          <p:cNvPr id="427" name="Google Shape;427;p60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1pPr>
            <a:lvl2pPr lvl="1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2pPr>
            <a:lvl3pPr lvl="2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3pPr>
            <a:lvl4pPr lvl="3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4pPr>
            <a:lvl5pPr lvl="4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5pPr>
            <a:lvl6pPr lvl="5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6pPr>
            <a:lvl7pPr lvl="6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7pPr>
            <a:lvl8pPr lvl="7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8pPr>
            <a:lvl9pPr lvl="8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28" name="Google Shape;428;p60"/>
          <p:cNvSpPr txBox="1"/>
          <p:nvPr/>
        </p:nvSpPr>
        <p:spPr>
          <a:xfrm>
            <a:off x="1154000" y="440000"/>
            <a:ext cx="42393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Poppins"/>
                <a:ea typeface="Poppins"/>
                <a:cs typeface="Poppins"/>
                <a:sym typeface="Poppins"/>
              </a:rPr>
              <a:t>Check for Understanding</a:t>
            </a:r>
            <a:endParaRPr/>
          </a:p>
        </p:txBody>
      </p:sp>
      <p:sp>
        <p:nvSpPr>
          <p:cNvPr id="429" name="Google Shape;429;p60"/>
          <p:cNvSpPr txBox="1"/>
          <p:nvPr/>
        </p:nvSpPr>
        <p:spPr>
          <a:xfrm>
            <a:off x="914400" y="1334575"/>
            <a:ext cx="7326600" cy="30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30" name="Google Shape;430;p60"/>
          <p:cNvSpPr txBox="1"/>
          <p:nvPr>
            <p:ph idx="2" type="body"/>
          </p:nvPr>
        </p:nvSpPr>
        <p:spPr>
          <a:xfrm>
            <a:off x="452400" y="1260488"/>
            <a:ext cx="8239200" cy="336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rgbClr val="6EC396"/>
              </a:buClr>
              <a:buSzPts val="1800"/>
              <a:buFont typeface="Poppins"/>
              <a:buChar char="✱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429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429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429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429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429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429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429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429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 - CFU w/ Code">
  <p:cSld name="CUSTOM_6_2_1_1_1_3"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2" name="Google Shape;432;p61"/>
          <p:cNvPicPr preferRelativeResize="0"/>
          <p:nvPr/>
        </p:nvPicPr>
        <p:blipFill rotWithShape="1">
          <a:blip r:embed="rId2">
            <a:alphaModFix/>
          </a:blip>
          <a:srcRect b="26804" l="62508" r="0" t="0"/>
          <a:stretch/>
        </p:blipFill>
        <p:spPr>
          <a:xfrm flipH="1" rot="-5400000">
            <a:off x="7383499" y="-567539"/>
            <a:ext cx="1192950" cy="2328028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Google Shape;433;p61"/>
          <p:cNvPicPr preferRelativeResize="0"/>
          <p:nvPr/>
        </p:nvPicPr>
        <p:blipFill rotWithShape="1">
          <a:blip r:embed="rId3">
            <a:alphaModFix/>
          </a:blip>
          <a:srcRect b="57773" l="27820" r="30811" t="19032"/>
          <a:stretch/>
        </p:blipFill>
        <p:spPr>
          <a:xfrm rot="10800000">
            <a:off x="7020095" y="11"/>
            <a:ext cx="2123899" cy="1192951"/>
          </a:xfrm>
          <a:prstGeom prst="rect">
            <a:avLst/>
          </a:prstGeom>
          <a:noFill/>
          <a:ln>
            <a:noFill/>
          </a:ln>
        </p:spPr>
      </p:pic>
      <p:sp>
        <p:nvSpPr>
          <p:cNvPr id="434" name="Google Shape;434;p61"/>
          <p:cNvSpPr txBox="1"/>
          <p:nvPr>
            <p:ph idx="1" type="body"/>
          </p:nvPr>
        </p:nvSpPr>
        <p:spPr>
          <a:xfrm>
            <a:off x="452400" y="1344125"/>
            <a:ext cx="3474000" cy="292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rgbClr val="6EC396"/>
              </a:buClr>
              <a:buSzPts val="1800"/>
              <a:buFont typeface="Poppins"/>
              <a:buChar char="✱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429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429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429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429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429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429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429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429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pic>
        <p:nvPicPr>
          <p:cNvPr id="435" name="Google Shape;435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52175" y="4875550"/>
            <a:ext cx="1541202" cy="142200"/>
          </a:xfrm>
          <a:prstGeom prst="rect">
            <a:avLst/>
          </a:prstGeom>
          <a:noFill/>
          <a:ln>
            <a:noFill/>
          </a:ln>
        </p:spPr>
      </p:pic>
      <p:sp>
        <p:nvSpPr>
          <p:cNvPr id="436" name="Google Shape;436;p61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1pPr>
            <a:lvl2pPr lvl="1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2pPr>
            <a:lvl3pPr lvl="2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3pPr>
            <a:lvl4pPr lvl="3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4pPr>
            <a:lvl5pPr lvl="4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5pPr>
            <a:lvl6pPr lvl="5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6pPr>
            <a:lvl7pPr lvl="6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7pPr>
            <a:lvl8pPr lvl="7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8pPr>
            <a:lvl9pPr lvl="8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37" name="Google Shape;437;p61"/>
          <p:cNvSpPr/>
          <p:nvPr/>
        </p:nvSpPr>
        <p:spPr>
          <a:xfrm>
            <a:off x="4118450" y="266700"/>
            <a:ext cx="4722300" cy="4459500"/>
          </a:xfrm>
          <a:prstGeom prst="roundRect">
            <a:avLst>
              <a:gd fmla="val 24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61"/>
          <p:cNvSpPr txBox="1"/>
          <p:nvPr>
            <p:ph idx="2" type="subTitle"/>
          </p:nvPr>
        </p:nvSpPr>
        <p:spPr>
          <a:xfrm>
            <a:off x="4256529" y="378199"/>
            <a:ext cx="4472100" cy="42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Mono"/>
              <a:buNone/>
              <a:defRPr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Mono"/>
              <a:buNone/>
              <a:defRPr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Mono"/>
              <a:buNone/>
              <a:defRPr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Mono"/>
              <a:buNone/>
              <a:defRPr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Mono"/>
              <a:buNone/>
              <a:defRPr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Mono"/>
              <a:buNone/>
              <a:defRPr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Mono"/>
              <a:buNone/>
              <a:defRPr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Mono"/>
              <a:buNone/>
              <a:defRPr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Mono"/>
              <a:buNone/>
              <a:defRPr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/>
        </p:txBody>
      </p:sp>
      <p:sp>
        <p:nvSpPr>
          <p:cNvPr id="439" name="Google Shape;439;p61"/>
          <p:cNvSpPr txBox="1"/>
          <p:nvPr>
            <p:ph idx="3" type="subTitle"/>
          </p:nvPr>
        </p:nvSpPr>
        <p:spPr>
          <a:xfrm>
            <a:off x="153900" y="4514325"/>
            <a:ext cx="1617300" cy="431700"/>
          </a:xfrm>
          <a:prstGeom prst="rect">
            <a:avLst/>
          </a:prstGeom>
          <a:solidFill>
            <a:srgbClr val="D7FFEE"/>
          </a:solidFill>
          <a:ln cap="flat" cmpd="sng" w="152400">
            <a:solidFill>
              <a:srgbClr val="D7FF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pic>
        <p:nvPicPr>
          <p:cNvPr id="440" name="Google Shape;440;p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2400" y="439975"/>
            <a:ext cx="654950" cy="654950"/>
          </a:xfrm>
          <a:prstGeom prst="rect">
            <a:avLst/>
          </a:prstGeom>
          <a:noFill/>
          <a:ln>
            <a:noFill/>
          </a:ln>
        </p:spPr>
      </p:pic>
      <p:sp>
        <p:nvSpPr>
          <p:cNvPr id="441" name="Google Shape;441;p61"/>
          <p:cNvSpPr txBox="1"/>
          <p:nvPr/>
        </p:nvSpPr>
        <p:spPr>
          <a:xfrm>
            <a:off x="1147375" y="322700"/>
            <a:ext cx="2653200" cy="889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Poppins"/>
                <a:ea typeface="Poppins"/>
                <a:cs typeface="Poppins"/>
                <a:sym typeface="Poppins"/>
              </a:rPr>
              <a:t>Check for </a:t>
            </a:r>
            <a:endParaRPr b="1" sz="24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Poppins"/>
                <a:ea typeface="Poppins"/>
                <a:cs typeface="Poppins"/>
                <a:sym typeface="Poppins"/>
              </a:rPr>
              <a:t>Understanding</a:t>
            </a:r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 - Instructor Demo">
  <p:cSld name="CUSTOM_6_2_1_1_1_2"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3" name="Google Shape;443;p62"/>
          <p:cNvPicPr preferRelativeResize="0"/>
          <p:nvPr/>
        </p:nvPicPr>
        <p:blipFill rotWithShape="1">
          <a:blip r:embed="rId2">
            <a:alphaModFix/>
          </a:blip>
          <a:srcRect b="74120" l="54584" r="17187" t="10927"/>
          <a:stretch/>
        </p:blipFill>
        <p:spPr>
          <a:xfrm>
            <a:off x="0" y="4089375"/>
            <a:ext cx="2024750" cy="1054123"/>
          </a:xfrm>
          <a:prstGeom prst="rect">
            <a:avLst/>
          </a:prstGeom>
          <a:noFill/>
          <a:ln>
            <a:noFill/>
          </a:ln>
        </p:spPr>
      </p:pic>
      <p:pic>
        <p:nvPicPr>
          <p:cNvPr id="444" name="Google Shape;444;p62"/>
          <p:cNvPicPr preferRelativeResize="0"/>
          <p:nvPr/>
        </p:nvPicPr>
        <p:blipFill rotWithShape="1">
          <a:blip r:embed="rId3">
            <a:alphaModFix/>
          </a:blip>
          <a:srcRect b="10675" l="33625" r="26314" t="71927"/>
          <a:stretch/>
        </p:blipFill>
        <p:spPr>
          <a:xfrm>
            <a:off x="0" y="4192550"/>
            <a:ext cx="2189575" cy="950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" name="Google Shape;445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400" y="439975"/>
            <a:ext cx="654950" cy="654950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62"/>
          <p:cNvSpPr txBox="1"/>
          <p:nvPr>
            <p:ph idx="1" type="subTitle"/>
          </p:nvPr>
        </p:nvSpPr>
        <p:spPr>
          <a:xfrm>
            <a:off x="7103500" y="551600"/>
            <a:ext cx="1617300" cy="431700"/>
          </a:xfrm>
          <a:prstGeom prst="rect">
            <a:avLst/>
          </a:prstGeom>
          <a:solidFill>
            <a:srgbClr val="FFEEFF"/>
          </a:solidFill>
          <a:ln cap="flat" cmpd="sng" w="152400">
            <a:solidFill>
              <a:srgbClr val="FFEE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pic>
        <p:nvPicPr>
          <p:cNvPr id="447" name="Google Shape;447;p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52175" y="4875550"/>
            <a:ext cx="1541202" cy="142200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Google Shape;448;p62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1pPr>
            <a:lvl2pPr lvl="1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2pPr>
            <a:lvl3pPr lvl="2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3pPr>
            <a:lvl4pPr lvl="3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4pPr>
            <a:lvl5pPr lvl="4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5pPr>
            <a:lvl6pPr lvl="5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6pPr>
            <a:lvl7pPr lvl="6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7pPr>
            <a:lvl8pPr lvl="7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8pPr>
            <a:lvl9pPr lvl="8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49" name="Google Shape;449;p62"/>
          <p:cNvSpPr txBox="1"/>
          <p:nvPr/>
        </p:nvSpPr>
        <p:spPr>
          <a:xfrm>
            <a:off x="1154000" y="440000"/>
            <a:ext cx="42393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Poppins"/>
                <a:ea typeface="Poppins"/>
                <a:cs typeface="Poppins"/>
                <a:sym typeface="Poppins"/>
              </a:rPr>
              <a:t>Instructor Demo</a:t>
            </a:r>
            <a:endParaRPr/>
          </a:p>
        </p:txBody>
      </p:sp>
      <p:sp>
        <p:nvSpPr>
          <p:cNvPr id="450" name="Google Shape;450;p62"/>
          <p:cNvSpPr txBox="1"/>
          <p:nvPr/>
        </p:nvSpPr>
        <p:spPr>
          <a:xfrm>
            <a:off x="914400" y="1334575"/>
            <a:ext cx="7326600" cy="30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51" name="Google Shape;451;p62"/>
          <p:cNvSpPr txBox="1"/>
          <p:nvPr>
            <p:ph idx="2" type="body"/>
          </p:nvPr>
        </p:nvSpPr>
        <p:spPr>
          <a:xfrm>
            <a:off x="452400" y="1260488"/>
            <a:ext cx="8239200" cy="336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rgbClr val="6EC396"/>
              </a:buClr>
              <a:buSzPts val="1800"/>
              <a:buFont typeface="Poppins"/>
              <a:buChar char="✱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429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429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429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429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429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429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429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429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9 - Exit Ticket">
  <p:cSld name="CUSTOM_6_2_1_1_1_1"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3" name="Google Shape;453;p63"/>
          <p:cNvPicPr preferRelativeResize="0"/>
          <p:nvPr/>
        </p:nvPicPr>
        <p:blipFill rotWithShape="1">
          <a:blip r:embed="rId2">
            <a:alphaModFix/>
          </a:blip>
          <a:srcRect b="0" l="0" r="2248" t="69501"/>
          <a:stretch/>
        </p:blipFill>
        <p:spPr>
          <a:xfrm rot="10800000">
            <a:off x="-13874" y="4314577"/>
            <a:ext cx="2158724" cy="828923"/>
          </a:xfrm>
          <a:prstGeom prst="rect">
            <a:avLst/>
          </a:prstGeom>
          <a:noFill/>
          <a:ln>
            <a:noFill/>
          </a:ln>
        </p:spPr>
      </p:pic>
      <p:pic>
        <p:nvPicPr>
          <p:cNvPr id="454" name="Google Shape;454;p63"/>
          <p:cNvPicPr preferRelativeResize="0"/>
          <p:nvPr/>
        </p:nvPicPr>
        <p:blipFill rotWithShape="1">
          <a:blip r:embed="rId3">
            <a:alphaModFix/>
          </a:blip>
          <a:srcRect b="10675" l="33625" r="26314" t="71927"/>
          <a:stretch/>
        </p:blipFill>
        <p:spPr>
          <a:xfrm>
            <a:off x="0" y="4248650"/>
            <a:ext cx="2060400" cy="89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5" name="Google Shape;455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400" y="439975"/>
            <a:ext cx="654950" cy="654950"/>
          </a:xfrm>
          <a:prstGeom prst="rect">
            <a:avLst/>
          </a:prstGeom>
          <a:noFill/>
          <a:ln>
            <a:noFill/>
          </a:ln>
        </p:spPr>
      </p:pic>
      <p:sp>
        <p:nvSpPr>
          <p:cNvPr id="456" name="Google Shape;456;p63"/>
          <p:cNvSpPr txBox="1"/>
          <p:nvPr>
            <p:ph idx="1" type="subTitle"/>
          </p:nvPr>
        </p:nvSpPr>
        <p:spPr>
          <a:xfrm>
            <a:off x="7103500" y="551600"/>
            <a:ext cx="1617300" cy="431700"/>
          </a:xfrm>
          <a:prstGeom prst="rect">
            <a:avLst/>
          </a:prstGeom>
          <a:solidFill>
            <a:srgbClr val="E9F6FF"/>
          </a:solidFill>
          <a:ln cap="flat" cmpd="sng" w="152400">
            <a:solidFill>
              <a:srgbClr val="E9F6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pic>
        <p:nvPicPr>
          <p:cNvPr id="457" name="Google Shape;457;p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52175" y="4875550"/>
            <a:ext cx="1541202" cy="142200"/>
          </a:xfrm>
          <a:prstGeom prst="rect">
            <a:avLst/>
          </a:prstGeom>
          <a:noFill/>
          <a:ln>
            <a:noFill/>
          </a:ln>
        </p:spPr>
      </p:pic>
      <p:sp>
        <p:nvSpPr>
          <p:cNvPr id="458" name="Google Shape;458;p63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1pPr>
            <a:lvl2pPr lvl="1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2pPr>
            <a:lvl3pPr lvl="2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3pPr>
            <a:lvl4pPr lvl="3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4pPr>
            <a:lvl5pPr lvl="4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5pPr>
            <a:lvl6pPr lvl="5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6pPr>
            <a:lvl7pPr lvl="6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7pPr>
            <a:lvl8pPr lvl="7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8pPr>
            <a:lvl9pPr lvl="8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59" name="Google Shape;459;p63"/>
          <p:cNvSpPr txBox="1"/>
          <p:nvPr/>
        </p:nvSpPr>
        <p:spPr>
          <a:xfrm>
            <a:off x="1154000" y="440000"/>
            <a:ext cx="42393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Poppins"/>
                <a:ea typeface="Poppins"/>
                <a:cs typeface="Poppins"/>
                <a:sym typeface="Poppins"/>
              </a:rPr>
              <a:t>Exit Ticket</a:t>
            </a:r>
            <a:endParaRPr/>
          </a:p>
        </p:txBody>
      </p:sp>
      <p:sp>
        <p:nvSpPr>
          <p:cNvPr id="460" name="Google Shape;460;p63"/>
          <p:cNvSpPr txBox="1"/>
          <p:nvPr/>
        </p:nvSpPr>
        <p:spPr>
          <a:xfrm>
            <a:off x="914400" y="1334575"/>
            <a:ext cx="7326600" cy="30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61" name="Google Shape;461;p63"/>
          <p:cNvSpPr txBox="1"/>
          <p:nvPr>
            <p:ph idx="2" type="body"/>
          </p:nvPr>
        </p:nvSpPr>
        <p:spPr>
          <a:xfrm>
            <a:off x="452400" y="1260488"/>
            <a:ext cx="8239200" cy="336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rgbClr val="6EC396"/>
              </a:buClr>
              <a:buSzPts val="1800"/>
              <a:buFont typeface="Poppins"/>
              <a:buChar char="✱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429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429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429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429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429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429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429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429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4 - Waterfall">
  <p:cSld name="CUSTOM_6_2_1_1_1_1_1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3" name="Google Shape;463;p6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52175" y="4875550"/>
            <a:ext cx="1541202" cy="142200"/>
          </a:xfrm>
          <a:prstGeom prst="rect">
            <a:avLst/>
          </a:prstGeom>
          <a:noFill/>
          <a:ln>
            <a:noFill/>
          </a:ln>
        </p:spPr>
      </p:pic>
      <p:sp>
        <p:nvSpPr>
          <p:cNvPr id="464" name="Google Shape;464;p64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1pPr>
            <a:lvl2pPr lvl="1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2pPr>
            <a:lvl3pPr lvl="2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3pPr>
            <a:lvl4pPr lvl="3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4pPr>
            <a:lvl5pPr lvl="4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5pPr>
            <a:lvl6pPr lvl="5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6pPr>
            <a:lvl7pPr lvl="6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7pPr>
            <a:lvl8pPr lvl="7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8pPr>
            <a:lvl9pPr lvl="8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65" name="Google Shape;465;p64"/>
          <p:cNvSpPr txBox="1"/>
          <p:nvPr/>
        </p:nvSpPr>
        <p:spPr>
          <a:xfrm>
            <a:off x="1270675" y="440000"/>
            <a:ext cx="42393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Poppins"/>
                <a:ea typeface="Poppins"/>
                <a:cs typeface="Poppins"/>
                <a:sym typeface="Poppins"/>
              </a:rPr>
              <a:t>One Good Thing</a:t>
            </a:r>
            <a:endParaRPr/>
          </a:p>
        </p:txBody>
      </p:sp>
      <p:pic>
        <p:nvPicPr>
          <p:cNvPr id="466" name="Google Shape;466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9050" y="439975"/>
            <a:ext cx="654950" cy="654950"/>
          </a:xfrm>
          <a:prstGeom prst="rect">
            <a:avLst/>
          </a:prstGeom>
          <a:noFill/>
          <a:ln>
            <a:noFill/>
          </a:ln>
        </p:spPr>
      </p:pic>
      <p:sp>
        <p:nvSpPr>
          <p:cNvPr id="467" name="Google Shape;467;p64"/>
          <p:cNvSpPr txBox="1"/>
          <p:nvPr/>
        </p:nvSpPr>
        <p:spPr>
          <a:xfrm>
            <a:off x="1050100" y="1332050"/>
            <a:ext cx="7204800" cy="26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Let’s reflect on today’s session. </a:t>
            </a:r>
            <a:r>
              <a:rPr lang="en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Maybe you got a question answered, overcame a specific coding challenge, or learned how to do something completely new! </a:t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Poppins"/>
                <a:ea typeface="Poppins"/>
                <a:cs typeface="Poppins"/>
                <a:sym typeface="Poppins"/>
              </a:rPr>
              <a:t>In the chat, share at least one good thing you’ve learned or experienced during the session today. </a:t>
            </a:r>
            <a:endParaRPr b="1" sz="18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Let’s celebrate together!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68" name="Google Shape;468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37575" y="3564500"/>
            <a:ext cx="654950" cy="654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 - Section Card">
  <p:cSld name="CUSTOM_2"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ivider1.png" id="470" name="Google Shape;470;p6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71" name="Google Shape;471;p65"/>
          <p:cNvSpPr txBox="1"/>
          <p:nvPr>
            <p:ph type="title"/>
          </p:nvPr>
        </p:nvSpPr>
        <p:spPr>
          <a:xfrm>
            <a:off x="884825" y="2317200"/>
            <a:ext cx="3157800" cy="509100"/>
          </a:xfrm>
          <a:prstGeom prst="rect">
            <a:avLst/>
          </a:prstGeom>
          <a:solidFill>
            <a:srgbClr val="1B1C57"/>
          </a:solidFill>
          <a:ln cap="flat" cmpd="sng" w="228600">
            <a:solidFill>
              <a:srgbClr val="1B1C5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Space Mono"/>
              <a:buNone/>
              <a:defRPr sz="32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72" name="Google Shape;472;p65"/>
          <p:cNvSpPr txBox="1"/>
          <p:nvPr>
            <p:ph idx="1" type="subTitle"/>
          </p:nvPr>
        </p:nvSpPr>
        <p:spPr>
          <a:xfrm>
            <a:off x="785650" y="1770100"/>
            <a:ext cx="4127100" cy="38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1 - Main Idea">
  <p:cSld name="CUSTOM_5"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4" name="Google Shape;474;p66"/>
          <p:cNvPicPr preferRelativeResize="0"/>
          <p:nvPr/>
        </p:nvPicPr>
        <p:blipFill rotWithShape="1">
          <a:blip r:embed="rId2">
            <a:alphaModFix/>
          </a:blip>
          <a:srcRect b="0" l="0" r="0" t="1224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5" name="Google Shape;475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025" y="474201"/>
            <a:ext cx="3657599" cy="3657599"/>
          </a:xfrm>
          <a:prstGeom prst="rect">
            <a:avLst/>
          </a:prstGeom>
          <a:noFill/>
          <a:ln>
            <a:noFill/>
          </a:ln>
        </p:spPr>
      </p:pic>
      <p:sp>
        <p:nvSpPr>
          <p:cNvPr id="476" name="Google Shape;476;p66"/>
          <p:cNvSpPr/>
          <p:nvPr/>
        </p:nvSpPr>
        <p:spPr>
          <a:xfrm>
            <a:off x="1071950" y="892850"/>
            <a:ext cx="5283900" cy="2820300"/>
          </a:xfrm>
          <a:prstGeom prst="roundRect">
            <a:avLst>
              <a:gd fmla="val 16667" name="adj"/>
            </a:avLst>
          </a:prstGeom>
          <a:solidFill>
            <a:srgbClr val="1B1C5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" name="Google Shape;477;p66"/>
          <p:cNvSpPr txBox="1"/>
          <p:nvPr>
            <p:ph type="title"/>
          </p:nvPr>
        </p:nvSpPr>
        <p:spPr>
          <a:xfrm>
            <a:off x="1071950" y="892850"/>
            <a:ext cx="5283900" cy="2820300"/>
          </a:xfrm>
          <a:prstGeom prst="rect">
            <a:avLst/>
          </a:prstGeom>
        </p:spPr>
        <p:txBody>
          <a:bodyPr anchorCtr="0" anchor="ctr" bIns="91425" lIns="274300" spcFirstLastPara="1" rIns="274300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 - Background Card">
  <p:cSld name="CUSTOM_5_1"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9" name="Google Shape;479;p67"/>
          <p:cNvPicPr preferRelativeResize="0"/>
          <p:nvPr/>
        </p:nvPicPr>
        <p:blipFill rotWithShape="1">
          <a:blip r:embed="rId2">
            <a:alphaModFix/>
          </a:blip>
          <a:srcRect b="29727" l="20060" r="22062" t="37150"/>
          <a:stretch/>
        </p:blipFill>
        <p:spPr>
          <a:xfrm>
            <a:off x="0" y="0"/>
            <a:ext cx="9144003" cy="5143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 - Glows &amp; Grows">
  <p:cSld name="CUSTOM_1_1_1_2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2" name="Google Shape;482;p69"/>
          <p:cNvGrpSpPr/>
          <p:nvPr/>
        </p:nvGrpSpPr>
        <p:grpSpPr>
          <a:xfrm>
            <a:off x="6262100" y="-3850"/>
            <a:ext cx="2886900" cy="485125"/>
            <a:chOff x="6262100" y="-3850"/>
            <a:chExt cx="2886900" cy="485125"/>
          </a:xfrm>
        </p:grpSpPr>
        <p:pic>
          <p:nvPicPr>
            <p:cNvPr descr="1.png" id="483" name="Google Shape;483;p69"/>
            <p:cNvPicPr preferRelativeResize="0"/>
            <p:nvPr/>
          </p:nvPicPr>
          <p:blipFill rotWithShape="1">
            <a:blip r:embed="rId2">
              <a:alphaModFix/>
            </a:blip>
            <a:srcRect b="88506" l="21895" r="16532" t="0"/>
            <a:stretch/>
          </p:blipFill>
          <p:spPr>
            <a:xfrm rot="10800000">
              <a:off x="6539872" y="1"/>
              <a:ext cx="2609128" cy="4812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mage" id="484" name="Google Shape;484;p69"/>
            <p:cNvPicPr preferRelativeResize="0"/>
            <p:nvPr/>
          </p:nvPicPr>
          <p:blipFill rotWithShape="1">
            <a:blip r:embed="rId3">
              <a:alphaModFix/>
            </a:blip>
            <a:srcRect b="54291" l="0" r="0" t="36404"/>
            <a:stretch/>
          </p:blipFill>
          <p:spPr>
            <a:xfrm>
              <a:off x="6262100" y="-3850"/>
              <a:ext cx="1898600" cy="1766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1.png" id="485" name="Google Shape;485;p69"/>
          <p:cNvPicPr preferRelativeResize="0"/>
          <p:nvPr/>
        </p:nvPicPr>
        <p:blipFill rotWithShape="1">
          <a:blip r:embed="rId2">
            <a:alphaModFix/>
          </a:blip>
          <a:srcRect b="0" l="29745" r="0" t="86858"/>
          <a:stretch/>
        </p:blipFill>
        <p:spPr>
          <a:xfrm rot="-5400000">
            <a:off x="-1232301" y="3379801"/>
            <a:ext cx="2977026" cy="5502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486" name="Google Shape;486;p69"/>
          <p:cNvPicPr preferRelativeResize="0"/>
          <p:nvPr/>
        </p:nvPicPr>
        <p:blipFill rotWithShape="1">
          <a:blip r:embed="rId3">
            <a:alphaModFix/>
          </a:blip>
          <a:srcRect b="0" l="73812" r="0" t="0"/>
          <a:stretch/>
        </p:blipFill>
        <p:spPr>
          <a:xfrm>
            <a:off x="6" y="2067125"/>
            <a:ext cx="497200" cy="189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7" name="Google Shape;487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52175" y="4875550"/>
            <a:ext cx="1541202" cy="142200"/>
          </a:xfrm>
          <a:prstGeom prst="rect">
            <a:avLst/>
          </a:prstGeom>
          <a:noFill/>
          <a:ln>
            <a:noFill/>
          </a:ln>
        </p:spPr>
      </p:pic>
      <p:sp>
        <p:nvSpPr>
          <p:cNvPr id="488" name="Google Shape;488;p69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1pPr>
            <a:lvl2pPr lvl="1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2pPr>
            <a:lvl3pPr lvl="2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3pPr>
            <a:lvl4pPr lvl="3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4pPr>
            <a:lvl5pPr lvl="4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5pPr>
            <a:lvl6pPr lvl="5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6pPr>
            <a:lvl7pPr lvl="6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7pPr>
            <a:lvl8pPr lvl="7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8pPr>
            <a:lvl9pPr lvl="8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89" name="Google Shape;489;p69"/>
          <p:cNvSpPr txBox="1"/>
          <p:nvPr/>
        </p:nvSpPr>
        <p:spPr>
          <a:xfrm>
            <a:off x="1034475" y="1532576"/>
            <a:ext cx="3269400" cy="2976900"/>
          </a:xfrm>
          <a:prstGeom prst="rect">
            <a:avLst/>
          </a:prstGeom>
          <a:solidFill>
            <a:srgbClr val="FFEEFF"/>
          </a:solidFill>
          <a:ln cap="flat" cmpd="sng" w="152400">
            <a:solidFill>
              <a:srgbClr val="FFEE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 sz="1800">
                <a:latin typeface="Poppins"/>
                <a:ea typeface="Poppins"/>
                <a:cs typeface="Poppins"/>
                <a:sym typeface="Poppins"/>
              </a:rPr>
              <a:t>Glows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90" name="Google Shape;490;p69"/>
          <p:cNvSpPr txBox="1"/>
          <p:nvPr/>
        </p:nvSpPr>
        <p:spPr>
          <a:xfrm>
            <a:off x="4840125" y="1532578"/>
            <a:ext cx="3269400" cy="2976900"/>
          </a:xfrm>
          <a:prstGeom prst="rect">
            <a:avLst/>
          </a:prstGeom>
          <a:solidFill>
            <a:srgbClr val="D7FFEE"/>
          </a:solidFill>
          <a:ln cap="flat" cmpd="sng" w="152400">
            <a:solidFill>
              <a:srgbClr val="D7FF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 sz="1800">
                <a:latin typeface="Poppins"/>
                <a:ea typeface="Poppins"/>
                <a:cs typeface="Poppins"/>
                <a:sym typeface="Poppins"/>
              </a:rPr>
              <a:t>Grows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91" name="Google Shape;491;p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41525" y="1080163"/>
            <a:ext cx="655300" cy="65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2" name="Google Shape;492;p6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47175" y="1080162"/>
            <a:ext cx="655300" cy="655300"/>
          </a:xfrm>
          <a:prstGeom prst="rect">
            <a:avLst/>
          </a:prstGeom>
          <a:noFill/>
          <a:ln>
            <a:noFill/>
          </a:ln>
        </p:spPr>
      </p:pic>
      <p:sp>
        <p:nvSpPr>
          <p:cNvPr id="493" name="Google Shape;493;p69"/>
          <p:cNvSpPr txBox="1"/>
          <p:nvPr/>
        </p:nvSpPr>
        <p:spPr>
          <a:xfrm>
            <a:off x="452400" y="481263"/>
            <a:ext cx="82392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Space Mono"/>
                <a:ea typeface="Space Mono"/>
                <a:cs typeface="Space Mono"/>
                <a:sym typeface="Space Mono"/>
              </a:rPr>
              <a:t>Your Feedback</a:t>
            </a:r>
            <a:endParaRPr b="1" sz="2400">
              <a:solidFill>
                <a:srgbClr val="000000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  <p:sp>
        <p:nvSpPr>
          <p:cNvPr id="494" name="Google Shape;494;p69"/>
          <p:cNvSpPr txBox="1"/>
          <p:nvPr>
            <p:ph idx="1" type="subTitle"/>
          </p:nvPr>
        </p:nvSpPr>
        <p:spPr>
          <a:xfrm>
            <a:off x="1182525" y="2247950"/>
            <a:ext cx="2967300" cy="218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495" name="Google Shape;495;p69"/>
          <p:cNvSpPr txBox="1"/>
          <p:nvPr>
            <p:ph idx="2" type="subTitle"/>
          </p:nvPr>
        </p:nvSpPr>
        <p:spPr>
          <a:xfrm>
            <a:off x="4991175" y="2247950"/>
            <a:ext cx="2967300" cy="218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structor Intro">
  <p:cSld name="CUSTOM_6_2_1_1_1_2_1"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7" name="Google Shape;497;p70"/>
          <p:cNvPicPr preferRelativeResize="0"/>
          <p:nvPr/>
        </p:nvPicPr>
        <p:blipFill rotWithShape="1">
          <a:blip r:embed="rId2">
            <a:alphaModFix/>
          </a:blip>
          <a:srcRect b="74120" l="54584" r="17187" t="10927"/>
          <a:stretch/>
        </p:blipFill>
        <p:spPr>
          <a:xfrm>
            <a:off x="0" y="4089375"/>
            <a:ext cx="2024750" cy="1054123"/>
          </a:xfrm>
          <a:prstGeom prst="rect">
            <a:avLst/>
          </a:prstGeom>
          <a:noFill/>
          <a:ln>
            <a:noFill/>
          </a:ln>
        </p:spPr>
      </p:pic>
      <p:pic>
        <p:nvPicPr>
          <p:cNvPr id="498" name="Google Shape;498;p70"/>
          <p:cNvPicPr preferRelativeResize="0"/>
          <p:nvPr/>
        </p:nvPicPr>
        <p:blipFill rotWithShape="1">
          <a:blip r:embed="rId3">
            <a:alphaModFix/>
          </a:blip>
          <a:srcRect b="10675" l="33625" r="26314" t="71927"/>
          <a:stretch/>
        </p:blipFill>
        <p:spPr>
          <a:xfrm>
            <a:off x="0" y="4192550"/>
            <a:ext cx="2189575" cy="950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99" name="Google Shape;499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52175" y="4875550"/>
            <a:ext cx="1541202" cy="142200"/>
          </a:xfrm>
          <a:prstGeom prst="rect">
            <a:avLst/>
          </a:prstGeom>
          <a:noFill/>
          <a:ln>
            <a:noFill/>
          </a:ln>
        </p:spPr>
      </p:pic>
      <p:sp>
        <p:nvSpPr>
          <p:cNvPr id="500" name="Google Shape;500;p70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1pPr>
            <a:lvl2pPr lvl="1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2pPr>
            <a:lvl3pPr lvl="2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3pPr>
            <a:lvl4pPr lvl="3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4pPr>
            <a:lvl5pPr lvl="4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5pPr>
            <a:lvl6pPr lvl="5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6pPr>
            <a:lvl7pPr lvl="6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7pPr>
            <a:lvl8pPr lvl="7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8pPr>
            <a:lvl9pPr lvl="8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01" name="Google Shape;501;p70"/>
          <p:cNvSpPr txBox="1"/>
          <p:nvPr/>
        </p:nvSpPr>
        <p:spPr>
          <a:xfrm>
            <a:off x="565375" y="333100"/>
            <a:ext cx="50058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40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Meet the Instructor</a:t>
            </a:r>
            <a:endParaRPr sz="2600">
              <a:solidFill>
                <a:srgbClr val="05103E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  <p:sp>
        <p:nvSpPr>
          <p:cNvPr id="502" name="Google Shape;502;p70"/>
          <p:cNvSpPr/>
          <p:nvPr>
            <p:ph idx="2" type="pic"/>
          </p:nvPr>
        </p:nvSpPr>
        <p:spPr>
          <a:xfrm>
            <a:off x="592550" y="1010825"/>
            <a:ext cx="2579400" cy="2289000"/>
          </a:xfrm>
          <a:prstGeom prst="roundRect">
            <a:avLst>
              <a:gd fmla="val 7884" name="adj"/>
            </a:avLst>
          </a:prstGeom>
          <a:noFill/>
          <a:ln cap="flat" cmpd="sng" w="28575">
            <a:solidFill>
              <a:srgbClr val="00C384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 - Blank">
  <p:cSld name="TITLE_AND_BODY_1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7" name="Google Shape;507;p7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52175" y="4875550"/>
            <a:ext cx="1541202" cy="142200"/>
          </a:xfrm>
          <a:prstGeom prst="rect">
            <a:avLst/>
          </a:prstGeom>
          <a:noFill/>
          <a:ln>
            <a:noFill/>
          </a:ln>
        </p:spPr>
      </p:pic>
      <p:sp>
        <p:nvSpPr>
          <p:cNvPr id="508" name="Google Shape;508;p72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1pPr>
            <a:lvl2pPr lvl="1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2pPr>
            <a:lvl3pPr lvl="2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3pPr>
            <a:lvl4pPr lvl="3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4pPr>
            <a:lvl5pPr lvl="4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5pPr>
            <a:lvl6pPr lvl="5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6pPr>
            <a:lvl7pPr lvl="6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7pPr>
            <a:lvl8pPr lvl="7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8pPr>
            <a:lvl9pPr lvl="8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 - Frame">
  <p:cSld name="TITLE_AND_BODY_1_1"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0" name="Google Shape;510;p73"/>
          <p:cNvPicPr preferRelativeResize="0"/>
          <p:nvPr/>
        </p:nvPicPr>
        <p:blipFill rotWithShape="1">
          <a:blip r:embed="rId2">
            <a:alphaModFix/>
          </a:blip>
          <a:srcRect b="29727" l="20060" r="22062" t="37150"/>
          <a:stretch/>
        </p:blipFill>
        <p:spPr>
          <a:xfrm>
            <a:off x="0" y="0"/>
            <a:ext cx="9144003" cy="5143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511" name="Google Shape;511;p73"/>
          <p:cNvPicPr preferRelativeResize="0"/>
          <p:nvPr/>
        </p:nvPicPr>
        <p:blipFill rotWithShape="1">
          <a:blip r:embed="rId3">
            <a:alphaModFix/>
          </a:blip>
          <a:srcRect b="19849" l="3048" r="3719" t="15219"/>
          <a:stretch/>
        </p:blipFill>
        <p:spPr>
          <a:xfrm>
            <a:off x="7152175" y="4819704"/>
            <a:ext cx="1541199" cy="253883"/>
          </a:xfrm>
          <a:prstGeom prst="rect">
            <a:avLst/>
          </a:prstGeom>
          <a:noFill/>
          <a:ln>
            <a:noFill/>
          </a:ln>
        </p:spPr>
      </p:pic>
      <p:sp>
        <p:nvSpPr>
          <p:cNvPr id="512" name="Google Shape;512;p73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1pPr>
            <a:lvl2pPr lvl="1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2pPr>
            <a:lvl3pPr lvl="2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3pPr>
            <a:lvl4pPr lvl="3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4pPr>
            <a:lvl5pPr lvl="4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5pPr>
            <a:lvl6pPr lvl="5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6pPr>
            <a:lvl7pPr lvl="6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7pPr>
            <a:lvl8pPr lvl="7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8pPr>
            <a:lvl9pPr lvl="8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3" name="Google Shape;513;p73"/>
          <p:cNvSpPr/>
          <p:nvPr/>
        </p:nvSpPr>
        <p:spPr>
          <a:xfrm>
            <a:off x="352350" y="390450"/>
            <a:ext cx="8439300" cy="4362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 - Title Card">
  <p:cSld name="CUSTOM"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ivider4.png" id="515" name="Google Shape;515;p7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2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16" name="Google Shape;516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7765" y="1310001"/>
            <a:ext cx="1717224" cy="1720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7" name="Google Shape;517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81725" y="106625"/>
            <a:ext cx="3208724" cy="759025"/>
          </a:xfrm>
          <a:prstGeom prst="rect">
            <a:avLst/>
          </a:prstGeom>
          <a:noFill/>
          <a:ln>
            <a:noFill/>
          </a:ln>
        </p:spPr>
      </p:pic>
      <p:sp>
        <p:nvSpPr>
          <p:cNvPr id="518" name="Google Shape;518;p74"/>
          <p:cNvSpPr txBox="1"/>
          <p:nvPr>
            <p:ph type="title"/>
          </p:nvPr>
        </p:nvSpPr>
        <p:spPr>
          <a:xfrm>
            <a:off x="1628200" y="1807975"/>
            <a:ext cx="5887800" cy="724500"/>
          </a:xfrm>
          <a:prstGeom prst="rect">
            <a:avLst/>
          </a:prstGeom>
          <a:solidFill>
            <a:schemeClr val="lt1"/>
          </a:solidFill>
          <a:ln cap="flat" cmpd="sng" w="2286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500"/>
              <a:buFont typeface="Space Mono"/>
              <a:buNone/>
              <a:defRPr sz="5500">
                <a:latin typeface="Space Mono"/>
                <a:ea typeface="Space Mono"/>
                <a:cs typeface="Space Mono"/>
                <a:sym typeface="Space Mon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500"/>
              <a:buFont typeface="Space Mono"/>
              <a:buNone/>
              <a:defRPr sz="5500">
                <a:latin typeface="Space Mono"/>
                <a:ea typeface="Space Mono"/>
                <a:cs typeface="Space Mono"/>
                <a:sym typeface="Space Mon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5500"/>
              <a:buFont typeface="Space Mono"/>
              <a:buNone/>
              <a:defRPr sz="5500">
                <a:latin typeface="Space Mono"/>
                <a:ea typeface="Space Mono"/>
                <a:cs typeface="Space Mono"/>
                <a:sym typeface="Space Mon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5500"/>
              <a:buFont typeface="Space Mono"/>
              <a:buNone/>
              <a:defRPr sz="5500">
                <a:latin typeface="Space Mono"/>
                <a:ea typeface="Space Mono"/>
                <a:cs typeface="Space Mono"/>
                <a:sym typeface="Space Mon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5500"/>
              <a:buFont typeface="Space Mono"/>
              <a:buNone/>
              <a:defRPr sz="5500">
                <a:latin typeface="Space Mono"/>
                <a:ea typeface="Space Mono"/>
                <a:cs typeface="Space Mono"/>
                <a:sym typeface="Space Mon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5500"/>
              <a:buFont typeface="Space Mono"/>
              <a:buNone/>
              <a:defRPr sz="5500">
                <a:latin typeface="Space Mono"/>
                <a:ea typeface="Space Mono"/>
                <a:cs typeface="Space Mono"/>
                <a:sym typeface="Space Mon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5500"/>
              <a:buFont typeface="Space Mono"/>
              <a:buNone/>
              <a:defRPr sz="5500">
                <a:latin typeface="Space Mono"/>
                <a:ea typeface="Space Mono"/>
                <a:cs typeface="Space Mono"/>
                <a:sym typeface="Space Mon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5500"/>
              <a:buFont typeface="Space Mono"/>
              <a:buNone/>
              <a:defRPr sz="5500">
                <a:latin typeface="Space Mono"/>
                <a:ea typeface="Space Mono"/>
                <a:cs typeface="Space Mono"/>
                <a:sym typeface="Space Mon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5500"/>
              <a:buFont typeface="Space Mono"/>
              <a:buNone/>
              <a:defRPr sz="5500">
                <a:latin typeface="Space Mono"/>
                <a:ea typeface="Space Mono"/>
                <a:cs typeface="Space Mono"/>
                <a:sym typeface="Space Mono"/>
              </a:defRPr>
            </a:lvl9pPr>
          </a:lstStyle>
          <a:p/>
        </p:txBody>
      </p:sp>
      <p:sp>
        <p:nvSpPr>
          <p:cNvPr id="519" name="Google Shape;519;p74"/>
          <p:cNvSpPr txBox="1"/>
          <p:nvPr>
            <p:ph idx="1" type="subTitle"/>
          </p:nvPr>
        </p:nvSpPr>
        <p:spPr>
          <a:xfrm>
            <a:off x="2360925" y="3126675"/>
            <a:ext cx="1979100" cy="380700"/>
          </a:xfrm>
          <a:prstGeom prst="rect">
            <a:avLst/>
          </a:prstGeom>
          <a:solidFill>
            <a:srgbClr val="1B1C57"/>
          </a:solidFill>
          <a:ln cap="flat" cmpd="sng" w="228600">
            <a:solidFill>
              <a:srgbClr val="1B1C5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9pPr>
          </a:lstStyle>
          <a:p/>
        </p:txBody>
      </p:sp>
      <p:sp>
        <p:nvSpPr>
          <p:cNvPr id="520" name="Google Shape;520;p74"/>
          <p:cNvSpPr txBox="1"/>
          <p:nvPr>
            <p:ph idx="2" type="subTitle"/>
          </p:nvPr>
        </p:nvSpPr>
        <p:spPr>
          <a:xfrm>
            <a:off x="4803950" y="3126675"/>
            <a:ext cx="1979100" cy="380700"/>
          </a:xfrm>
          <a:prstGeom prst="rect">
            <a:avLst/>
          </a:prstGeom>
          <a:solidFill>
            <a:srgbClr val="1B1C57"/>
          </a:solidFill>
          <a:ln cap="flat" cmpd="sng" w="228600">
            <a:solidFill>
              <a:srgbClr val="1B1C5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 - Agenda">
  <p:cSld name="CUSTOM_1"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75"/>
          <p:cNvSpPr txBox="1"/>
          <p:nvPr/>
        </p:nvSpPr>
        <p:spPr>
          <a:xfrm>
            <a:off x="552800" y="344402"/>
            <a:ext cx="8239200" cy="6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60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Agenda</a:t>
            </a:r>
            <a:endParaRPr b="1" sz="3600">
              <a:solidFill>
                <a:srgbClr val="05103E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  <p:grpSp>
        <p:nvGrpSpPr>
          <p:cNvPr id="523" name="Google Shape;523;p75"/>
          <p:cNvGrpSpPr/>
          <p:nvPr/>
        </p:nvGrpSpPr>
        <p:grpSpPr>
          <a:xfrm rot="5400000">
            <a:off x="5719749" y="1629787"/>
            <a:ext cx="4964577" cy="1883925"/>
            <a:chOff x="4152224" y="1218499"/>
            <a:chExt cx="4964577" cy="1883925"/>
          </a:xfrm>
        </p:grpSpPr>
        <p:pic>
          <p:nvPicPr>
            <p:cNvPr id="524" name="Google Shape;524;p75"/>
            <p:cNvPicPr preferRelativeResize="0"/>
            <p:nvPr/>
          </p:nvPicPr>
          <p:blipFill rotWithShape="1">
            <a:blip r:embed="rId2">
              <a:alphaModFix/>
            </a:blip>
            <a:srcRect b="11994" l="14887" r="61868" t="21294"/>
            <a:stretch/>
          </p:blipFill>
          <p:spPr>
            <a:xfrm rot="-5400011">
              <a:off x="5710924" y="-340197"/>
              <a:ext cx="1668224" cy="47856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5" name="Google Shape;525;p75"/>
            <p:cNvPicPr preferRelativeResize="0"/>
            <p:nvPr/>
          </p:nvPicPr>
          <p:blipFill rotWithShape="1">
            <a:blip r:embed="rId3">
              <a:alphaModFix/>
            </a:blip>
            <a:srcRect b="34798" l="0" r="33244" t="0"/>
            <a:stretch/>
          </p:blipFill>
          <p:spPr>
            <a:xfrm rot="-5400000">
              <a:off x="7253138" y="1238761"/>
              <a:ext cx="1883925" cy="18434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26" name="Google Shape;526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52175" y="4875550"/>
            <a:ext cx="1541202" cy="142200"/>
          </a:xfrm>
          <a:prstGeom prst="rect">
            <a:avLst/>
          </a:prstGeom>
          <a:noFill/>
          <a:ln>
            <a:noFill/>
          </a:ln>
        </p:spPr>
      </p:pic>
      <p:sp>
        <p:nvSpPr>
          <p:cNvPr id="527" name="Google Shape;527;p75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1pPr>
            <a:lvl2pPr lvl="1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2pPr>
            <a:lvl3pPr lvl="2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3pPr>
            <a:lvl4pPr lvl="3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4pPr>
            <a:lvl5pPr lvl="4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5pPr>
            <a:lvl6pPr lvl="5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6pPr>
            <a:lvl7pPr lvl="6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7pPr>
            <a:lvl8pPr lvl="7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8pPr>
            <a:lvl9pPr lvl="8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4 - Text">
  <p:cSld name="CUSTOM_1_1_1"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9" name="Google Shape;529;p76"/>
          <p:cNvPicPr preferRelativeResize="0"/>
          <p:nvPr/>
        </p:nvPicPr>
        <p:blipFill rotWithShape="1">
          <a:blip r:embed="rId2">
            <a:alphaModFix/>
          </a:blip>
          <a:srcRect b="12754" l="73006" r="0" t="25835"/>
          <a:stretch/>
        </p:blipFill>
        <p:spPr>
          <a:xfrm flipH="1" rot="10800000">
            <a:off x="0" y="2754401"/>
            <a:ext cx="1007652" cy="22912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530" name="Google Shape;530;p76"/>
          <p:cNvPicPr preferRelativeResize="0"/>
          <p:nvPr/>
        </p:nvPicPr>
        <p:blipFill rotWithShape="1">
          <a:blip r:embed="rId3">
            <a:alphaModFix/>
          </a:blip>
          <a:srcRect b="0" l="73812" r="0" t="0"/>
          <a:stretch/>
        </p:blipFill>
        <p:spPr>
          <a:xfrm>
            <a:off x="6" y="3244900"/>
            <a:ext cx="497200" cy="1898600"/>
          </a:xfrm>
          <a:prstGeom prst="rect">
            <a:avLst/>
          </a:prstGeom>
          <a:noFill/>
          <a:ln>
            <a:noFill/>
          </a:ln>
        </p:spPr>
      </p:pic>
      <p:sp>
        <p:nvSpPr>
          <p:cNvPr id="531" name="Google Shape;531;p76"/>
          <p:cNvSpPr txBox="1"/>
          <p:nvPr>
            <p:ph type="title"/>
          </p:nvPr>
        </p:nvSpPr>
        <p:spPr>
          <a:xfrm>
            <a:off x="452400" y="481263"/>
            <a:ext cx="82392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Space Mono"/>
              <a:buNone/>
              <a:defRPr b="1" sz="2400">
                <a:latin typeface="Space Mono"/>
                <a:ea typeface="Space Mono"/>
                <a:cs typeface="Space Mono"/>
                <a:sym typeface="Space Mo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9pPr>
          </a:lstStyle>
          <a:p/>
        </p:txBody>
      </p:sp>
      <p:sp>
        <p:nvSpPr>
          <p:cNvPr id="532" name="Google Shape;532;p76"/>
          <p:cNvSpPr txBox="1"/>
          <p:nvPr>
            <p:ph idx="1" type="body"/>
          </p:nvPr>
        </p:nvSpPr>
        <p:spPr>
          <a:xfrm>
            <a:off x="452400" y="1132825"/>
            <a:ext cx="8239200" cy="34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rgbClr val="6EC396"/>
              </a:buClr>
              <a:buSzPts val="1800"/>
              <a:buFont typeface="Poppins"/>
              <a:buChar char="✱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429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429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429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429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429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429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429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429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pic>
        <p:nvPicPr>
          <p:cNvPr id="533" name="Google Shape;533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52175" y="4875550"/>
            <a:ext cx="1541202" cy="142200"/>
          </a:xfrm>
          <a:prstGeom prst="rect">
            <a:avLst/>
          </a:prstGeom>
          <a:noFill/>
          <a:ln>
            <a:noFill/>
          </a:ln>
        </p:spPr>
      </p:pic>
      <p:sp>
        <p:nvSpPr>
          <p:cNvPr id="534" name="Google Shape;534;p76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1pPr>
            <a:lvl2pPr lvl="1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2pPr>
            <a:lvl3pPr lvl="2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3pPr>
            <a:lvl4pPr lvl="3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4pPr>
            <a:lvl5pPr lvl="4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5pPr>
            <a:lvl6pPr lvl="5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6pPr>
            <a:lvl7pPr lvl="6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7pPr>
            <a:lvl8pPr lvl="7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8pPr>
            <a:lvl9pPr lvl="8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35" name="Google Shape;535;p76"/>
          <p:cNvPicPr preferRelativeResize="0"/>
          <p:nvPr/>
        </p:nvPicPr>
        <p:blipFill rotWithShape="1">
          <a:blip r:embed="rId5">
            <a:alphaModFix/>
          </a:blip>
          <a:srcRect b="0" l="86044" r="0" t="25417"/>
          <a:stretch/>
        </p:blipFill>
        <p:spPr>
          <a:xfrm rot="5400000">
            <a:off x="7212900" y="-1425024"/>
            <a:ext cx="510701" cy="33607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536" name="Google Shape;536;p76"/>
          <p:cNvPicPr preferRelativeResize="0"/>
          <p:nvPr/>
        </p:nvPicPr>
        <p:blipFill rotWithShape="1">
          <a:blip r:embed="rId3">
            <a:alphaModFix/>
          </a:blip>
          <a:srcRect b="54288" l="0" r="5482" t="14989"/>
          <a:stretch/>
        </p:blipFill>
        <p:spPr>
          <a:xfrm>
            <a:off x="7354100" y="-1"/>
            <a:ext cx="1794526" cy="583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5 - Title Only">
  <p:cSld name="CUSTOM_1_1_1_1"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8" name="Google Shape;538;p77"/>
          <p:cNvPicPr preferRelativeResize="0"/>
          <p:nvPr/>
        </p:nvPicPr>
        <p:blipFill rotWithShape="1">
          <a:blip r:embed="rId2">
            <a:alphaModFix/>
          </a:blip>
          <a:srcRect b="12754" l="73006" r="0" t="25835"/>
          <a:stretch/>
        </p:blipFill>
        <p:spPr>
          <a:xfrm flipH="1" rot="10800000">
            <a:off x="0" y="2754401"/>
            <a:ext cx="1007652" cy="22912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539" name="Google Shape;539;p77"/>
          <p:cNvPicPr preferRelativeResize="0"/>
          <p:nvPr/>
        </p:nvPicPr>
        <p:blipFill rotWithShape="1">
          <a:blip r:embed="rId3">
            <a:alphaModFix/>
          </a:blip>
          <a:srcRect b="0" l="73812" r="0" t="0"/>
          <a:stretch/>
        </p:blipFill>
        <p:spPr>
          <a:xfrm>
            <a:off x="6" y="3244900"/>
            <a:ext cx="497200" cy="189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p77"/>
          <p:cNvPicPr preferRelativeResize="0"/>
          <p:nvPr/>
        </p:nvPicPr>
        <p:blipFill rotWithShape="1">
          <a:blip r:embed="rId4">
            <a:alphaModFix/>
          </a:blip>
          <a:srcRect b="0" l="86044" r="0" t="25417"/>
          <a:stretch/>
        </p:blipFill>
        <p:spPr>
          <a:xfrm rot="5400000">
            <a:off x="7212900" y="-1425024"/>
            <a:ext cx="510701" cy="33607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541" name="Google Shape;541;p77"/>
          <p:cNvPicPr preferRelativeResize="0"/>
          <p:nvPr/>
        </p:nvPicPr>
        <p:blipFill rotWithShape="1">
          <a:blip r:embed="rId3">
            <a:alphaModFix/>
          </a:blip>
          <a:srcRect b="54288" l="0" r="5482" t="14989"/>
          <a:stretch/>
        </p:blipFill>
        <p:spPr>
          <a:xfrm>
            <a:off x="7354100" y="-1"/>
            <a:ext cx="1794526" cy="58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2" name="Google Shape;542;p7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52175" y="4875550"/>
            <a:ext cx="1541202" cy="142200"/>
          </a:xfrm>
          <a:prstGeom prst="rect">
            <a:avLst/>
          </a:prstGeom>
          <a:noFill/>
          <a:ln>
            <a:noFill/>
          </a:ln>
        </p:spPr>
      </p:pic>
      <p:sp>
        <p:nvSpPr>
          <p:cNvPr id="543" name="Google Shape;543;p77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1pPr>
            <a:lvl2pPr lvl="1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2pPr>
            <a:lvl3pPr lvl="2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3pPr>
            <a:lvl4pPr lvl="3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4pPr>
            <a:lvl5pPr lvl="4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5pPr>
            <a:lvl6pPr lvl="5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6pPr>
            <a:lvl7pPr lvl="6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7pPr>
            <a:lvl8pPr lvl="7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8pPr>
            <a:lvl9pPr lvl="8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44" name="Google Shape;544;p77"/>
          <p:cNvSpPr txBox="1"/>
          <p:nvPr>
            <p:ph type="title"/>
          </p:nvPr>
        </p:nvSpPr>
        <p:spPr>
          <a:xfrm>
            <a:off x="452400" y="481263"/>
            <a:ext cx="82392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Space Mono"/>
              <a:buNone/>
              <a:defRPr b="1" sz="2400">
                <a:latin typeface="Space Mono"/>
                <a:ea typeface="Space Mono"/>
                <a:cs typeface="Space Mono"/>
                <a:sym typeface="Space Mo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6 - Android">
  <p:cSld name="CUSTOM_3"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6" name="Google Shape;546;p7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738000" y="508538"/>
            <a:ext cx="4238740" cy="3810313"/>
          </a:xfrm>
          <a:prstGeom prst="rect">
            <a:avLst/>
          </a:prstGeom>
          <a:noFill/>
          <a:ln>
            <a:noFill/>
          </a:ln>
        </p:spPr>
      </p:pic>
      <p:sp>
        <p:nvSpPr>
          <p:cNvPr id="547" name="Google Shape;547;p78"/>
          <p:cNvSpPr txBox="1"/>
          <p:nvPr>
            <p:ph type="title"/>
          </p:nvPr>
        </p:nvSpPr>
        <p:spPr>
          <a:xfrm>
            <a:off x="452400" y="481275"/>
            <a:ext cx="49242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Space Mono"/>
              <a:buNone/>
              <a:defRPr b="1" sz="2400">
                <a:latin typeface="Space Mono"/>
                <a:ea typeface="Space Mono"/>
                <a:cs typeface="Space Mono"/>
                <a:sym typeface="Space Mo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9pPr>
          </a:lstStyle>
          <a:p/>
        </p:txBody>
      </p:sp>
      <p:grpSp>
        <p:nvGrpSpPr>
          <p:cNvPr id="548" name="Google Shape;548;p78"/>
          <p:cNvGrpSpPr/>
          <p:nvPr/>
        </p:nvGrpSpPr>
        <p:grpSpPr>
          <a:xfrm>
            <a:off x="5709066" y="201260"/>
            <a:ext cx="2296623" cy="4424889"/>
            <a:chOff x="5598780" y="137712"/>
            <a:chExt cx="2577001" cy="4664652"/>
          </a:xfrm>
        </p:grpSpPr>
        <p:pic>
          <p:nvPicPr>
            <p:cNvPr id="549" name="Google Shape;549;p78"/>
            <p:cNvPicPr preferRelativeResize="0"/>
            <p:nvPr/>
          </p:nvPicPr>
          <p:blipFill rotWithShape="1">
            <a:blip r:embed="rId3">
              <a:alphaModFix/>
            </a:blip>
            <a:srcRect b="1604" l="0" r="0" t="1768"/>
            <a:stretch/>
          </p:blipFill>
          <p:spPr>
            <a:xfrm>
              <a:off x="5598780" y="137712"/>
              <a:ext cx="2577001" cy="466465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50" name="Google Shape;550;p78"/>
            <p:cNvSpPr/>
            <p:nvPr/>
          </p:nvSpPr>
          <p:spPr>
            <a:xfrm>
              <a:off x="5789881" y="461652"/>
              <a:ext cx="2204100" cy="391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51" name="Google Shape;551;p78"/>
          <p:cNvSpPr txBox="1"/>
          <p:nvPr>
            <p:ph idx="1" type="body"/>
          </p:nvPr>
        </p:nvSpPr>
        <p:spPr>
          <a:xfrm>
            <a:off x="452400" y="1132825"/>
            <a:ext cx="4238700" cy="34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rgbClr val="6EC396"/>
              </a:buClr>
              <a:buSzPts val="1800"/>
              <a:buFont typeface="Poppins"/>
              <a:buChar char="✱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429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429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429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429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429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429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429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429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pic>
        <p:nvPicPr>
          <p:cNvPr id="552" name="Google Shape;552;p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52175" y="4875550"/>
            <a:ext cx="1541202" cy="142200"/>
          </a:xfrm>
          <a:prstGeom prst="rect">
            <a:avLst/>
          </a:prstGeom>
          <a:noFill/>
          <a:ln>
            <a:noFill/>
          </a:ln>
        </p:spPr>
      </p:pic>
      <p:sp>
        <p:nvSpPr>
          <p:cNvPr id="553" name="Google Shape;553;p78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1pPr>
            <a:lvl2pPr lvl="1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2pPr>
            <a:lvl3pPr lvl="2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3pPr>
            <a:lvl4pPr lvl="3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4pPr>
            <a:lvl5pPr lvl="4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5pPr>
            <a:lvl6pPr lvl="5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6pPr>
            <a:lvl7pPr lvl="6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7pPr>
            <a:lvl8pPr lvl="7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8pPr>
            <a:lvl9pPr lvl="8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54" name="Google Shape;554;p78"/>
          <p:cNvSpPr/>
          <p:nvPr/>
        </p:nvSpPr>
        <p:spPr>
          <a:xfrm>
            <a:off x="6555438" y="4318850"/>
            <a:ext cx="603900" cy="222000"/>
          </a:xfrm>
          <a:prstGeom prst="rect">
            <a:avLst/>
          </a:prstGeom>
          <a:solidFill>
            <a:srgbClr val="15151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7 - iPhone">
  <p:cSld name="CUSTOM_3_1"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6" name="Google Shape;556;p7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738000" y="508538"/>
            <a:ext cx="4238740" cy="3810313"/>
          </a:xfrm>
          <a:prstGeom prst="rect">
            <a:avLst/>
          </a:prstGeom>
          <a:noFill/>
          <a:ln>
            <a:noFill/>
          </a:ln>
        </p:spPr>
      </p:pic>
      <p:sp>
        <p:nvSpPr>
          <p:cNvPr id="557" name="Google Shape;557;p79"/>
          <p:cNvSpPr txBox="1"/>
          <p:nvPr>
            <p:ph type="title"/>
          </p:nvPr>
        </p:nvSpPr>
        <p:spPr>
          <a:xfrm>
            <a:off x="452400" y="481275"/>
            <a:ext cx="49242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Space Mono"/>
              <a:buNone/>
              <a:defRPr b="1" sz="2400">
                <a:latin typeface="Space Mono"/>
                <a:ea typeface="Space Mono"/>
                <a:cs typeface="Space Mono"/>
                <a:sym typeface="Space Mo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9pPr>
          </a:lstStyle>
          <a:p/>
        </p:txBody>
      </p:sp>
      <p:sp>
        <p:nvSpPr>
          <p:cNvPr id="558" name="Google Shape;558;p79"/>
          <p:cNvSpPr txBox="1"/>
          <p:nvPr>
            <p:ph idx="1" type="body"/>
          </p:nvPr>
        </p:nvSpPr>
        <p:spPr>
          <a:xfrm>
            <a:off x="452400" y="1132825"/>
            <a:ext cx="4238700" cy="34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rgbClr val="6EC396"/>
              </a:buClr>
              <a:buSzPts val="1800"/>
              <a:buFont typeface="Poppins"/>
              <a:buChar char="✱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429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429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429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429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429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429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429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429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pic>
        <p:nvPicPr>
          <p:cNvPr id="559" name="Google Shape;559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52175" y="4875550"/>
            <a:ext cx="1541202" cy="142200"/>
          </a:xfrm>
          <a:prstGeom prst="rect">
            <a:avLst/>
          </a:prstGeom>
          <a:noFill/>
          <a:ln>
            <a:noFill/>
          </a:ln>
        </p:spPr>
      </p:pic>
      <p:sp>
        <p:nvSpPr>
          <p:cNvPr id="560" name="Google Shape;560;p79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1pPr>
            <a:lvl2pPr lvl="1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2pPr>
            <a:lvl3pPr lvl="2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3pPr>
            <a:lvl4pPr lvl="3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4pPr>
            <a:lvl5pPr lvl="4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5pPr>
            <a:lvl6pPr lvl="5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6pPr>
            <a:lvl7pPr lvl="6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7pPr>
            <a:lvl8pPr lvl="7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8pPr>
            <a:lvl9pPr lvl="8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61" name="Google Shape;561;p79"/>
          <p:cNvSpPr/>
          <p:nvPr/>
        </p:nvSpPr>
        <p:spPr>
          <a:xfrm>
            <a:off x="5879375" y="347075"/>
            <a:ext cx="1956000" cy="4108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2" name="Google Shape;562;p79"/>
          <p:cNvPicPr preferRelativeResize="0"/>
          <p:nvPr/>
        </p:nvPicPr>
        <p:blipFill rotWithShape="1">
          <a:blip r:embed="rId4">
            <a:alphaModFix/>
          </a:blip>
          <a:srcRect b="3081" l="0" r="0" t="0"/>
          <a:stretch/>
        </p:blipFill>
        <p:spPr>
          <a:xfrm>
            <a:off x="5349374" y="226759"/>
            <a:ext cx="3016012" cy="43738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8 - Website">
  <p:cSld name="CUSTOM_3_2"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4" name="Google Shape;564;p80"/>
          <p:cNvPicPr preferRelativeResize="0"/>
          <p:nvPr/>
        </p:nvPicPr>
        <p:blipFill rotWithShape="1">
          <a:blip r:embed="rId2">
            <a:alphaModFix/>
          </a:blip>
          <a:srcRect b="30853" l="0" r="22540" t="0"/>
          <a:stretch/>
        </p:blipFill>
        <p:spPr>
          <a:xfrm>
            <a:off x="5860600" y="2508800"/>
            <a:ext cx="3283400" cy="2634701"/>
          </a:xfrm>
          <a:prstGeom prst="rect">
            <a:avLst/>
          </a:prstGeom>
          <a:noFill/>
          <a:ln>
            <a:noFill/>
          </a:ln>
        </p:spPr>
      </p:pic>
      <p:sp>
        <p:nvSpPr>
          <p:cNvPr id="565" name="Google Shape;565;p80"/>
          <p:cNvSpPr txBox="1"/>
          <p:nvPr>
            <p:ph type="title"/>
          </p:nvPr>
        </p:nvSpPr>
        <p:spPr>
          <a:xfrm>
            <a:off x="452400" y="481275"/>
            <a:ext cx="37011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Space Mono"/>
              <a:buNone/>
              <a:defRPr b="1" sz="2400">
                <a:latin typeface="Space Mono"/>
                <a:ea typeface="Space Mono"/>
                <a:cs typeface="Space Mono"/>
                <a:sym typeface="Space Mo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9pPr>
          </a:lstStyle>
          <a:p/>
        </p:txBody>
      </p:sp>
      <p:sp>
        <p:nvSpPr>
          <p:cNvPr id="566" name="Google Shape;566;p80"/>
          <p:cNvSpPr txBox="1"/>
          <p:nvPr>
            <p:ph idx="1" type="body"/>
          </p:nvPr>
        </p:nvSpPr>
        <p:spPr>
          <a:xfrm>
            <a:off x="452400" y="1132825"/>
            <a:ext cx="3701100" cy="34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rgbClr val="6EC396"/>
              </a:buClr>
              <a:buSzPts val="1800"/>
              <a:buFont typeface="Poppins"/>
              <a:buChar char="✱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429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429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429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429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429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429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429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429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pic>
        <p:nvPicPr>
          <p:cNvPr id="567" name="Google Shape;567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52175" y="4875550"/>
            <a:ext cx="1541202" cy="142200"/>
          </a:xfrm>
          <a:prstGeom prst="rect">
            <a:avLst/>
          </a:prstGeom>
          <a:noFill/>
          <a:ln>
            <a:noFill/>
          </a:ln>
        </p:spPr>
      </p:pic>
      <p:sp>
        <p:nvSpPr>
          <p:cNvPr id="568" name="Google Shape;568;p80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1pPr>
            <a:lvl2pPr lvl="1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2pPr>
            <a:lvl3pPr lvl="2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3pPr>
            <a:lvl4pPr lvl="3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4pPr>
            <a:lvl5pPr lvl="4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5pPr>
            <a:lvl6pPr lvl="5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6pPr>
            <a:lvl7pPr lvl="6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7pPr>
            <a:lvl8pPr lvl="7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8pPr>
            <a:lvl9pPr lvl="8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569" name="Google Shape;569;p80"/>
          <p:cNvGrpSpPr/>
          <p:nvPr/>
        </p:nvGrpSpPr>
        <p:grpSpPr>
          <a:xfrm>
            <a:off x="4344100" y="398125"/>
            <a:ext cx="4546500" cy="4222800"/>
            <a:chOff x="4344100" y="398125"/>
            <a:chExt cx="4546500" cy="4222800"/>
          </a:xfrm>
        </p:grpSpPr>
        <p:sp>
          <p:nvSpPr>
            <p:cNvPr id="570" name="Google Shape;570;p80"/>
            <p:cNvSpPr/>
            <p:nvPr/>
          </p:nvSpPr>
          <p:spPr>
            <a:xfrm>
              <a:off x="4344100" y="398125"/>
              <a:ext cx="4546500" cy="4222800"/>
            </a:xfrm>
            <a:prstGeom prst="roundRect">
              <a:avLst>
                <a:gd fmla="val 3222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71" name="Google Shape;571;p80"/>
            <p:cNvGrpSpPr/>
            <p:nvPr/>
          </p:nvGrpSpPr>
          <p:grpSpPr>
            <a:xfrm>
              <a:off x="4445450" y="524200"/>
              <a:ext cx="399495" cy="101100"/>
              <a:chOff x="4445450" y="524200"/>
              <a:chExt cx="399495" cy="101100"/>
            </a:xfrm>
          </p:grpSpPr>
          <p:sp>
            <p:nvSpPr>
              <p:cNvPr id="572" name="Google Shape;572;p80"/>
              <p:cNvSpPr/>
              <p:nvPr/>
            </p:nvSpPr>
            <p:spPr>
              <a:xfrm>
                <a:off x="4445450" y="524200"/>
                <a:ext cx="100800" cy="101100"/>
              </a:xfrm>
              <a:prstGeom prst="ellipse">
                <a:avLst/>
              </a:prstGeom>
              <a:gradFill>
                <a:gsLst>
                  <a:gs pos="0">
                    <a:srgbClr val="F5D0D0"/>
                  </a:gs>
                  <a:gs pos="100000">
                    <a:srgbClr val="D96868"/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3" name="Google Shape;573;p80"/>
              <p:cNvSpPr/>
              <p:nvPr/>
            </p:nvSpPr>
            <p:spPr>
              <a:xfrm>
                <a:off x="4594797" y="524200"/>
                <a:ext cx="100800" cy="101100"/>
              </a:xfrm>
              <a:prstGeom prst="ellipse">
                <a:avLst/>
              </a:prstGeom>
              <a:gradFill>
                <a:gsLst>
                  <a:gs pos="0">
                    <a:srgbClr val="FFF6DB"/>
                  </a:gs>
                  <a:gs pos="100000">
                    <a:srgbClr val="FAD25C"/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4" name="Google Shape;574;p80"/>
              <p:cNvSpPr/>
              <p:nvPr/>
            </p:nvSpPr>
            <p:spPr>
              <a:xfrm>
                <a:off x="4744145" y="524200"/>
                <a:ext cx="100800" cy="101100"/>
              </a:xfrm>
              <a:prstGeom prst="ellipse">
                <a:avLst/>
              </a:prstGeom>
              <a:gradFill>
                <a:gsLst>
                  <a:gs pos="0">
                    <a:srgbClr val="DCECD5"/>
                  </a:gs>
                  <a:gs pos="100000">
                    <a:srgbClr val="93BC81"/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75" name="Google Shape;575;p80"/>
            <p:cNvSpPr/>
            <p:nvPr/>
          </p:nvSpPr>
          <p:spPr>
            <a:xfrm>
              <a:off x="4910625" y="448450"/>
              <a:ext cx="3835500" cy="252600"/>
            </a:xfrm>
            <a:prstGeom prst="roundRect">
              <a:avLst>
                <a:gd fmla="val 34092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9 - Phone Placeholder">
  <p:cSld name="CUSTOM_3_1_1"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7" name="Google Shape;577;p8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738000" y="508538"/>
            <a:ext cx="4238740" cy="3810313"/>
          </a:xfrm>
          <a:prstGeom prst="rect">
            <a:avLst/>
          </a:prstGeom>
          <a:noFill/>
          <a:ln>
            <a:noFill/>
          </a:ln>
        </p:spPr>
      </p:pic>
      <p:sp>
        <p:nvSpPr>
          <p:cNvPr id="578" name="Google Shape;578;p81"/>
          <p:cNvSpPr txBox="1"/>
          <p:nvPr>
            <p:ph type="title"/>
          </p:nvPr>
        </p:nvSpPr>
        <p:spPr>
          <a:xfrm>
            <a:off x="452400" y="481275"/>
            <a:ext cx="49242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Space Mono"/>
              <a:buNone/>
              <a:defRPr b="1" sz="2400">
                <a:latin typeface="Space Mono"/>
                <a:ea typeface="Space Mono"/>
                <a:cs typeface="Space Mono"/>
                <a:sym typeface="Space Mo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9pPr>
          </a:lstStyle>
          <a:p/>
        </p:txBody>
      </p:sp>
      <p:sp>
        <p:nvSpPr>
          <p:cNvPr id="579" name="Google Shape;579;p81"/>
          <p:cNvSpPr txBox="1"/>
          <p:nvPr>
            <p:ph idx="1" type="body"/>
          </p:nvPr>
        </p:nvSpPr>
        <p:spPr>
          <a:xfrm>
            <a:off x="452400" y="1132825"/>
            <a:ext cx="4238700" cy="34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rgbClr val="6EC396"/>
              </a:buClr>
              <a:buSzPts val="1800"/>
              <a:buFont typeface="Poppins"/>
              <a:buChar char="✱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429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429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429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429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429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429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429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429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pic>
        <p:nvPicPr>
          <p:cNvPr id="580" name="Google Shape;580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52175" y="4875550"/>
            <a:ext cx="1541202" cy="142200"/>
          </a:xfrm>
          <a:prstGeom prst="rect">
            <a:avLst/>
          </a:prstGeom>
          <a:noFill/>
          <a:ln>
            <a:noFill/>
          </a:ln>
        </p:spPr>
      </p:pic>
      <p:sp>
        <p:nvSpPr>
          <p:cNvPr id="581" name="Google Shape;581;p81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1pPr>
            <a:lvl2pPr lvl="1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2pPr>
            <a:lvl3pPr lvl="2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3pPr>
            <a:lvl4pPr lvl="3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4pPr>
            <a:lvl5pPr lvl="4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5pPr>
            <a:lvl6pPr lvl="5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6pPr>
            <a:lvl7pPr lvl="6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7pPr>
            <a:lvl8pPr lvl="7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8pPr>
            <a:lvl9pPr lvl="8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 - Code Block">
  <p:cSld name="CUSTOM_7_1"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" name="Google Shape;583;p82"/>
          <p:cNvPicPr preferRelativeResize="0"/>
          <p:nvPr/>
        </p:nvPicPr>
        <p:blipFill rotWithShape="1">
          <a:blip r:embed="rId2">
            <a:alphaModFix/>
          </a:blip>
          <a:srcRect b="29631" l="0" r="52624" t="21293"/>
          <a:stretch/>
        </p:blipFill>
        <p:spPr>
          <a:xfrm rot="-5400005">
            <a:off x="5694763" y="-60161"/>
            <a:ext cx="3400125" cy="3520446"/>
          </a:xfrm>
          <a:prstGeom prst="rect">
            <a:avLst/>
          </a:prstGeom>
          <a:noFill/>
          <a:ln>
            <a:noFill/>
          </a:ln>
        </p:spPr>
      </p:pic>
      <p:sp>
        <p:nvSpPr>
          <p:cNvPr id="584" name="Google Shape;584;p82"/>
          <p:cNvSpPr/>
          <p:nvPr/>
        </p:nvSpPr>
        <p:spPr>
          <a:xfrm>
            <a:off x="4385200" y="481275"/>
            <a:ext cx="4308300" cy="4139700"/>
          </a:xfrm>
          <a:prstGeom prst="roundRect">
            <a:avLst>
              <a:gd fmla="val 24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5" name="Google Shape;585;p82"/>
          <p:cNvSpPr txBox="1"/>
          <p:nvPr/>
        </p:nvSpPr>
        <p:spPr>
          <a:xfrm>
            <a:off x="357200" y="408225"/>
            <a:ext cx="4419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190500" rtl="0" algn="l">
              <a:lnSpc>
                <a:spcPct val="150000"/>
              </a:lnSpc>
              <a:spcBef>
                <a:spcPts val="1700"/>
              </a:spcBef>
              <a:spcAft>
                <a:spcPts val="330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586" name="Google Shape;586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52175" y="4875550"/>
            <a:ext cx="1541202" cy="142200"/>
          </a:xfrm>
          <a:prstGeom prst="rect">
            <a:avLst/>
          </a:prstGeom>
          <a:noFill/>
          <a:ln>
            <a:noFill/>
          </a:ln>
        </p:spPr>
      </p:pic>
      <p:sp>
        <p:nvSpPr>
          <p:cNvPr id="587" name="Google Shape;587;p82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1pPr>
            <a:lvl2pPr lvl="1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2pPr>
            <a:lvl3pPr lvl="2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3pPr>
            <a:lvl4pPr lvl="3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4pPr>
            <a:lvl5pPr lvl="4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5pPr>
            <a:lvl6pPr lvl="5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6pPr>
            <a:lvl7pPr lvl="6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7pPr>
            <a:lvl8pPr lvl="7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8pPr>
            <a:lvl9pPr lvl="8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88" name="Google Shape;588;p82"/>
          <p:cNvSpPr txBox="1"/>
          <p:nvPr>
            <p:ph type="title"/>
          </p:nvPr>
        </p:nvSpPr>
        <p:spPr>
          <a:xfrm>
            <a:off x="452400" y="481275"/>
            <a:ext cx="37011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Space Mono"/>
              <a:buNone/>
              <a:defRPr b="1" sz="2400">
                <a:latin typeface="Space Mono"/>
                <a:ea typeface="Space Mono"/>
                <a:cs typeface="Space Mono"/>
                <a:sym typeface="Space Mo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9pPr>
          </a:lstStyle>
          <a:p/>
        </p:txBody>
      </p:sp>
      <p:sp>
        <p:nvSpPr>
          <p:cNvPr id="589" name="Google Shape;589;p82"/>
          <p:cNvSpPr txBox="1"/>
          <p:nvPr>
            <p:ph idx="1" type="body"/>
          </p:nvPr>
        </p:nvSpPr>
        <p:spPr>
          <a:xfrm>
            <a:off x="452400" y="1132825"/>
            <a:ext cx="3701100" cy="34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rgbClr val="6EC396"/>
              </a:buClr>
              <a:buSzPts val="1800"/>
              <a:buFont typeface="Poppins"/>
              <a:buChar char="✱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429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429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429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429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429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429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429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429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590" name="Google Shape;590;p82"/>
          <p:cNvSpPr txBox="1"/>
          <p:nvPr>
            <p:ph idx="2" type="subTitle"/>
          </p:nvPr>
        </p:nvSpPr>
        <p:spPr>
          <a:xfrm>
            <a:off x="4511175" y="586000"/>
            <a:ext cx="4080000" cy="3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Mono"/>
              <a:buNone/>
              <a:defRPr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Mono"/>
              <a:buNone/>
              <a:defRPr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Mono"/>
              <a:buNone/>
              <a:defRPr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Mono"/>
              <a:buNone/>
              <a:defRPr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Mono"/>
              <a:buNone/>
              <a:defRPr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Mono"/>
              <a:buNone/>
              <a:defRPr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Mono"/>
              <a:buNone/>
              <a:defRPr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Mono"/>
              <a:buNone/>
              <a:defRPr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Mono"/>
              <a:buNone/>
              <a:defRPr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 - Icebreaker">
  <p:cSld name="CUSTOM_7"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2" name="Google Shape;592;p8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2400" y="440000"/>
            <a:ext cx="654950" cy="65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3" name="Google Shape;593;p83"/>
          <p:cNvPicPr preferRelativeResize="0"/>
          <p:nvPr/>
        </p:nvPicPr>
        <p:blipFill rotWithShape="1">
          <a:blip r:embed="rId3">
            <a:alphaModFix/>
          </a:blip>
          <a:srcRect b="20620" l="74975" r="11427" t="41243"/>
          <a:stretch/>
        </p:blipFill>
        <p:spPr>
          <a:xfrm rot="-5400000">
            <a:off x="627389" y="3816763"/>
            <a:ext cx="691823" cy="1961651"/>
          </a:xfrm>
          <a:prstGeom prst="rect">
            <a:avLst/>
          </a:prstGeom>
          <a:noFill/>
          <a:ln>
            <a:noFill/>
          </a:ln>
        </p:spPr>
      </p:pic>
      <p:sp>
        <p:nvSpPr>
          <p:cNvPr id="594" name="Google Shape;594;p83"/>
          <p:cNvSpPr txBox="1"/>
          <p:nvPr>
            <p:ph idx="1" type="subTitle"/>
          </p:nvPr>
        </p:nvSpPr>
        <p:spPr>
          <a:xfrm>
            <a:off x="7103500" y="551600"/>
            <a:ext cx="1617300" cy="431700"/>
          </a:xfrm>
          <a:prstGeom prst="rect">
            <a:avLst/>
          </a:prstGeom>
          <a:solidFill>
            <a:srgbClr val="FFEDF0"/>
          </a:solidFill>
          <a:ln cap="flat" cmpd="sng" w="152400">
            <a:solidFill>
              <a:srgbClr val="FFEDF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pic>
        <p:nvPicPr>
          <p:cNvPr id="595" name="Google Shape;595;p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52175" y="4875550"/>
            <a:ext cx="1541202" cy="142200"/>
          </a:xfrm>
          <a:prstGeom prst="rect">
            <a:avLst/>
          </a:prstGeom>
          <a:noFill/>
          <a:ln>
            <a:noFill/>
          </a:ln>
        </p:spPr>
      </p:pic>
      <p:sp>
        <p:nvSpPr>
          <p:cNvPr id="596" name="Google Shape;596;p83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1pPr>
            <a:lvl2pPr lvl="1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2pPr>
            <a:lvl3pPr lvl="2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3pPr>
            <a:lvl4pPr lvl="3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4pPr>
            <a:lvl5pPr lvl="4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5pPr>
            <a:lvl6pPr lvl="5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6pPr>
            <a:lvl7pPr lvl="6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7pPr>
            <a:lvl8pPr lvl="7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8pPr>
            <a:lvl9pPr lvl="8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97" name="Google Shape;597;p83"/>
          <p:cNvSpPr txBox="1"/>
          <p:nvPr/>
        </p:nvSpPr>
        <p:spPr>
          <a:xfrm>
            <a:off x="1154000" y="440000"/>
            <a:ext cx="36480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Poppins"/>
                <a:ea typeface="Poppins"/>
                <a:cs typeface="Poppins"/>
                <a:sym typeface="Poppins"/>
              </a:rPr>
              <a:t>Icebreaker</a:t>
            </a:r>
            <a:endParaRPr/>
          </a:p>
        </p:txBody>
      </p:sp>
      <p:sp>
        <p:nvSpPr>
          <p:cNvPr id="598" name="Google Shape;598;p83"/>
          <p:cNvSpPr txBox="1"/>
          <p:nvPr/>
        </p:nvSpPr>
        <p:spPr>
          <a:xfrm>
            <a:off x="914400" y="1334575"/>
            <a:ext cx="7326600" cy="30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99" name="Google Shape;599;p83"/>
          <p:cNvSpPr txBox="1"/>
          <p:nvPr>
            <p:ph idx="2" type="body"/>
          </p:nvPr>
        </p:nvSpPr>
        <p:spPr>
          <a:xfrm>
            <a:off x="452400" y="1260488"/>
            <a:ext cx="8239200" cy="336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rgbClr val="6EC396"/>
              </a:buClr>
              <a:buSzPts val="1800"/>
              <a:buFont typeface="Poppins"/>
              <a:buChar char="✱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429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429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429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429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429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429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429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429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pic>
        <p:nvPicPr>
          <p:cNvPr id="600" name="Google Shape;600;p83"/>
          <p:cNvPicPr preferRelativeResize="0"/>
          <p:nvPr/>
        </p:nvPicPr>
        <p:blipFill rotWithShape="1">
          <a:blip r:embed="rId5">
            <a:alphaModFix/>
          </a:blip>
          <a:srcRect b="57773" l="27820" r="30811" t="19032"/>
          <a:stretch/>
        </p:blipFill>
        <p:spPr>
          <a:xfrm>
            <a:off x="-3355" y="3951836"/>
            <a:ext cx="2123899" cy="1192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 - Discussion Prompt">
  <p:cSld name="CUSTOM_6"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2" name="Google Shape;602;p84"/>
          <p:cNvPicPr preferRelativeResize="0"/>
          <p:nvPr/>
        </p:nvPicPr>
        <p:blipFill rotWithShape="1">
          <a:blip r:embed="rId2">
            <a:alphaModFix/>
          </a:blip>
          <a:srcRect b="74120" l="54584" r="17187" t="10927"/>
          <a:stretch/>
        </p:blipFill>
        <p:spPr>
          <a:xfrm>
            <a:off x="0" y="4089375"/>
            <a:ext cx="2024750" cy="1054123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84"/>
          <p:cNvPicPr preferRelativeResize="0"/>
          <p:nvPr/>
        </p:nvPicPr>
        <p:blipFill rotWithShape="1">
          <a:blip r:embed="rId3">
            <a:alphaModFix/>
          </a:blip>
          <a:srcRect b="57773" l="27820" r="30811" t="19032"/>
          <a:stretch/>
        </p:blipFill>
        <p:spPr>
          <a:xfrm>
            <a:off x="-3355" y="3951836"/>
            <a:ext cx="2123899" cy="1192951"/>
          </a:xfrm>
          <a:prstGeom prst="rect">
            <a:avLst/>
          </a:prstGeom>
          <a:noFill/>
          <a:ln>
            <a:noFill/>
          </a:ln>
        </p:spPr>
      </p:pic>
      <p:sp>
        <p:nvSpPr>
          <p:cNvPr id="604" name="Google Shape;604;p84"/>
          <p:cNvSpPr txBox="1"/>
          <p:nvPr>
            <p:ph idx="1" type="subTitle"/>
          </p:nvPr>
        </p:nvSpPr>
        <p:spPr>
          <a:xfrm>
            <a:off x="7103500" y="551600"/>
            <a:ext cx="1617300" cy="431700"/>
          </a:xfrm>
          <a:prstGeom prst="rect">
            <a:avLst/>
          </a:prstGeom>
          <a:solidFill>
            <a:srgbClr val="FFEEFF"/>
          </a:solidFill>
          <a:ln cap="flat" cmpd="sng" w="152400">
            <a:solidFill>
              <a:srgbClr val="FFEE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pic>
        <p:nvPicPr>
          <p:cNvPr id="605" name="Google Shape;605;p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52175" y="4875550"/>
            <a:ext cx="1541202" cy="142200"/>
          </a:xfrm>
          <a:prstGeom prst="rect">
            <a:avLst/>
          </a:prstGeom>
          <a:noFill/>
          <a:ln>
            <a:noFill/>
          </a:ln>
        </p:spPr>
      </p:pic>
      <p:sp>
        <p:nvSpPr>
          <p:cNvPr id="606" name="Google Shape;606;p84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1pPr>
            <a:lvl2pPr lvl="1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2pPr>
            <a:lvl3pPr lvl="2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3pPr>
            <a:lvl4pPr lvl="3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4pPr>
            <a:lvl5pPr lvl="4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5pPr>
            <a:lvl6pPr lvl="5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6pPr>
            <a:lvl7pPr lvl="6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7pPr>
            <a:lvl8pPr lvl="7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8pPr>
            <a:lvl9pPr lvl="8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07" name="Google Shape;607;p8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4600" y="440000"/>
            <a:ext cx="654950" cy="654950"/>
          </a:xfrm>
          <a:prstGeom prst="rect">
            <a:avLst/>
          </a:prstGeom>
          <a:noFill/>
          <a:ln>
            <a:noFill/>
          </a:ln>
        </p:spPr>
      </p:pic>
      <p:sp>
        <p:nvSpPr>
          <p:cNvPr id="608" name="Google Shape;608;p84"/>
          <p:cNvSpPr txBox="1"/>
          <p:nvPr/>
        </p:nvSpPr>
        <p:spPr>
          <a:xfrm>
            <a:off x="1154000" y="440000"/>
            <a:ext cx="36480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Discussion</a:t>
            </a:r>
            <a:endParaRPr/>
          </a:p>
        </p:txBody>
      </p:sp>
      <p:sp>
        <p:nvSpPr>
          <p:cNvPr id="609" name="Google Shape;609;p84"/>
          <p:cNvSpPr txBox="1"/>
          <p:nvPr>
            <p:ph idx="2" type="body"/>
          </p:nvPr>
        </p:nvSpPr>
        <p:spPr>
          <a:xfrm>
            <a:off x="604800" y="1412888"/>
            <a:ext cx="8239200" cy="336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rgbClr val="6EC396"/>
              </a:buClr>
              <a:buSzPts val="1800"/>
              <a:buFont typeface="Poppins"/>
              <a:buChar char="✱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429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429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429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429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429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429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429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429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 - Reflection Prompt">
  <p:cSld name="CUSTOM_6_2"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1" name="Google Shape;611;p85"/>
          <p:cNvPicPr preferRelativeResize="0"/>
          <p:nvPr/>
        </p:nvPicPr>
        <p:blipFill rotWithShape="1">
          <a:blip r:embed="rId2">
            <a:alphaModFix/>
          </a:blip>
          <a:srcRect b="20620" l="74975" r="11427" t="41243"/>
          <a:stretch/>
        </p:blipFill>
        <p:spPr>
          <a:xfrm rot="-5400000">
            <a:off x="627389" y="3816763"/>
            <a:ext cx="691823" cy="1961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612" name="Google Shape;612;p85"/>
          <p:cNvPicPr preferRelativeResize="0"/>
          <p:nvPr/>
        </p:nvPicPr>
        <p:blipFill rotWithShape="1">
          <a:blip r:embed="rId3">
            <a:alphaModFix/>
          </a:blip>
          <a:srcRect b="10675" l="33625" r="26314" t="71927"/>
          <a:stretch/>
        </p:blipFill>
        <p:spPr>
          <a:xfrm>
            <a:off x="0" y="4248650"/>
            <a:ext cx="2060400" cy="89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3" name="Google Shape;613;p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400" y="440000"/>
            <a:ext cx="654950" cy="654950"/>
          </a:xfrm>
          <a:prstGeom prst="rect">
            <a:avLst/>
          </a:prstGeom>
          <a:noFill/>
          <a:ln>
            <a:noFill/>
          </a:ln>
        </p:spPr>
      </p:pic>
      <p:sp>
        <p:nvSpPr>
          <p:cNvPr id="614" name="Google Shape;614;p85"/>
          <p:cNvSpPr txBox="1"/>
          <p:nvPr>
            <p:ph idx="1" type="subTitle"/>
          </p:nvPr>
        </p:nvSpPr>
        <p:spPr>
          <a:xfrm>
            <a:off x="7103500" y="551600"/>
            <a:ext cx="1617300" cy="431700"/>
          </a:xfrm>
          <a:prstGeom prst="rect">
            <a:avLst/>
          </a:prstGeom>
          <a:solidFill>
            <a:srgbClr val="FFEDF0"/>
          </a:solidFill>
          <a:ln cap="flat" cmpd="sng" w="152400">
            <a:solidFill>
              <a:srgbClr val="FFEDF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pic>
        <p:nvPicPr>
          <p:cNvPr id="615" name="Google Shape;615;p8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52175" y="4875550"/>
            <a:ext cx="1541202" cy="142200"/>
          </a:xfrm>
          <a:prstGeom prst="rect">
            <a:avLst/>
          </a:prstGeom>
          <a:noFill/>
          <a:ln>
            <a:noFill/>
          </a:ln>
        </p:spPr>
      </p:pic>
      <p:sp>
        <p:nvSpPr>
          <p:cNvPr id="616" name="Google Shape;616;p85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1pPr>
            <a:lvl2pPr lvl="1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2pPr>
            <a:lvl3pPr lvl="2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3pPr>
            <a:lvl4pPr lvl="3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4pPr>
            <a:lvl5pPr lvl="4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5pPr>
            <a:lvl6pPr lvl="5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6pPr>
            <a:lvl7pPr lvl="6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7pPr>
            <a:lvl8pPr lvl="7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8pPr>
            <a:lvl9pPr lvl="8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17" name="Google Shape;617;p85"/>
          <p:cNvSpPr txBox="1"/>
          <p:nvPr/>
        </p:nvSpPr>
        <p:spPr>
          <a:xfrm>
            <a:off x="1154000" y="440000"/>
            <a:ext cx="36480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Poppins"/>
                <a:ea typeface="Poppins"/>
                <a:cs typeface="Poppins"/>
                <a:sym typeface="Poppins"/>
              </a:rPr>
              <a:t>Reflection</a:t>
            </a:r>
            <a:endParaRPr/>
          </a:p>
        </p:txBody>
      </p:sp>
      <p:sp>
        <p:nvSpPr>
          <p:cNvPr id="618" name="Google Shape;618;p85"/>
          <p:cNvSpPr txBox="1"/>
          <p:nvPr/>
        </p:nvSpPr>
        <p:spPr>
          <a:xfrm>
            <a:off x="914400" y="1334575"/>
            <a:ext cx="7326600" cy="30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19" name="Google Shape;619;p85"/>
          <p:cNvSpPr txBox="1"/>
          <p:nvPr>
            <p:ph idx="2" type="body"/>
          </p:nvPr>
        </p:nvSpPr>
        <p:spPr>
          <a:xfrm>
            <a:off x="452400" y="1260488"/>
            <a:ext cx="8239200" cy="336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rgbClr val="6EC396"/>
              </a:buClr>
              <a:buSzPts val="1800"/>
              <a:buFont typeface="Poppins"/>
              <a:buChar char="✱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429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429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429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429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429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429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429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429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- Try It">
  <p:cSld name="CUSTOM_6_2_1"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1" name="Google Shape;621;p86"/>
          <p:cNvPicPr preferRelativeResize="0"/>
          <p:nvPr/>
        </p:nvPicPr>
        <p:blipFill rotWithShape="1">
          <a:blip r:embed="rId2">
            <a:alphaModFix/>
          </a:blip>
          <a:srcRect b="0" l="0" r="2248" t="69501"/>
          <a:stretch/>
        </p:blipFill>
        <p:spPr>
          <a:xfrm rot="10800000">
            <a:off x="-13874" y="4314577"/>
            <a:ext cx="2158724" cy="828923"/>
          </a:xfrm>
          <a:prstGeom prst="rect">
            <a:avLst/>
          </a:prstGeom>
          <a:noFill/>
          <a:ln>
            <a:noFill/>
          </a:ln>
        </p:spPr>
      </p:pic>
      <p:pic>
        <p:nvPicPr>
          <p:cNvPr id="622" name="Google Shape;622;p86"/>
          <p:cNvPicPr preferRelativeResize="0"/>
          <p:nvPr/>
        </p:nvPicPr>
        <p:blipFill rotWithShape="1">
          <a:blip r:embed="rId3">
            <a:alphaModFix/>
          </a:blip>
          <a:srcRect b="45415" l="60224" r="12699" t="43298"/>
          <a:stretch/>
        </p:blipFill>
        <p:spPr>
          <a:xfrm>
            <a:off x="0" y="4131025"/>
            <a:ext cx="2061576" cy="1012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23" name="Google Shape;623;p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400" y="440000"/>
            <a:ext cx="654950" cy="654950"/>
          </a:xfrm>
          <a:prstGeom prst="rect">
            <a:avLst/>
          </a:prstGeom>
          <a:noFill/>
          <a:ln>
            <a:noFill/>
          </a:ln>
        </p:spPr>
      </p:pic>
      <p:sp>
        <p:nvSpPr>
          <p:cNvPr id="624" name="Google Shape;624;p86"/>
          <p:cNvSpPr txBox="1"/>
          <p:nvPr>
            <p:ph idx="1" type="subTitle"/>
          </p:nvPr>
        </p:nvSpPr>
        <p:spPr>
          <a:xfrm>
            <a:off x="7103500" y="551600"/>
            <a:ext cx="1617300" cy="431700"/>
          </a:xfrm>
          <a:prstGeom prst="rect">
            <a:avLst/>
          </a:prstGeom>
          <a:solidFill>
            <a:srgbClr val="E9F6FF"/>
          </a:solidFill>
          <a:ln cap="flat" cmpd="sng" w="152400">
            <a:solidFill>
              <a:srgbClr val="E9F6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pic>
        <p:nvPicPr>
          <p:cNvPr id="625" name="Google Shape;625;p8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52175" y="4875550"/>
            <a:ext cx="1541202" cy="142200"/>
          </a:xfrm>
          <a:prstGeom prst="rect">
            <a:avLst/>
          </a:prstGeom>
          <a:noFill/>
          <a:ln>
            <a:noFill/>
          </a:ln>
        </p:spPr>
      </p:pic>
      <p:sp>
        <p:nvSpPr>
          <p:cNvPr id="626" name="Google Shape;626;p86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1pPr>
            <a:lvl2pPr lvl="1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2pPr>
            <a:lvl3pPr lvl="2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3pPr>
            <a:lvl4pPr lvl="3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4pPr>
            <a:lvl5pPr lvl="4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5pPr>
            <a:lvl6pPr lvl="5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6pPr>
            <a:lvl7pPr lvl="6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7pPr>
            <a:lvl8pPr lvl="7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8pPr>
            <a:lvl9pPr lvl="8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27" name="Google Shape;627;p86"/>
          <p:cNvSpPr txBox="1"/>
          <p:nvPr/>
        </p:nvSpPr>
        <p:spPr>
          <a:xfrm>
            <a:off x="1154000" y="440000"/>
            <a:ext cx="36480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Poppins"/>
                <a:ea typeface="Poppins"/>
                <a:cs typeface="Poppins"/>
                <a:sym typeface="Poppins"/>
              </a:rPr>
              <a:t>Try It!</a:t>
            </a:r>
            <a:endParaRPr/>
          </a:p>
        </p:txBody>
      </p:sp>
      <p:sp>
        <p:nvSpPr>
          <p:cNvPr id="628" name="Google Shape;628;p86"/>
          <p:cNvSpPr txBox="1"/>
          <p:nvPr/>
        </p:nvSpPr>
        <p:spPr>
          <a:xfrm>
            <a:off x="914400" y="1334575"/>
            <a:ext cx="7326600" cy="30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29" name="Google Shape;629;p86"/>
          <p:cNvSpPr txBox="1"/>
          <p:nvPr>
            <p:ph idx="2" type="body"/>
          </p:nvPr>
        </p:nvSpPr>
        <p:spPr>
          <a:xfrm>
            <a:off x="452400" y="1260488"/>
            <a:ext cx="8239200" cy="336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rgbClr val="6EC396"/>
              </a:buClr>
              <a:buSzPts val="1800"/>
              <a:buFont typeface="Poppins"/>
              <a:buChar char="✱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429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429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429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429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429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429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429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429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 - Breakout Rooms">
  <p:cSld name="CUSTOM_6_2_1_1"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1" name="Google Shape;631;p87"/>
          <p:cNvPicPr preferRelativeResize="0"/>
          <p:nvPr/>
        </p:nvPicPr>
        <p:blipFill rotWithShape="1">
          <a:blip r:embed="rId2">
            <a:alphaModFix/>
          </a:blip>
          <a:srcRect b="0" l="25912" r="44506" t="78389"/>
          <a:stretch/>
        </p:blipFill>
        <p:spPr>
          <a:xfrm rot="10800000">
            <a:off x="1" y="4032002"/>
            <a:ext cx="1547899" cy="1111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632" name="Google Shape;632;p87"/>
          <p:cNvPicPr preferRelativeResize="0"/>
          <p:nvPr/>
        </p:nvPicPr>
        <p:blipFill rotWithShape="1">
          <a:blip r:embed="rId3">
            <a:alphaModFix/>
          </a:blip>
          <a:srcRect b="10675" l="33625" r="26314" t="71927"/>
          <a:stretch/>
        </p:blipFill>
        <p:spPr>
          <a:xfrm>
            <a:off x="0" y="4248650"/>
            <a:ext cx="2060400" cy="89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3" name="Google Shape;633;p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400" y="439975"/>
            <a:ext cx="654950" cy="654950"/>
          </a:xfrm>
          <a:prstGeom prst="rect">
            <a:avLst/>
          </a:prstGeom>
          <a:noFill/>
          <a:ln>
            <a:noFill/>
          </a:ln>
        </p:spPr>
      </p:pic>
      <p:sp>
        <p:nvSpPr>
          <p:cNvPr id="634" name="Google Shape;634;p87"/>
          <p:cNvSpPr txBox="1"/>
          <p:nvPr>
            <p:ph idx="1" type="subTitle"/>
          </p:nvPr>
        </p:nvSpPr>
        <p:spPr>
          <a:xfrm>
            <a:off x="7103500" y="551600"/>
            <a:ext cx="1617300" cy="431700"/>
          </a:xfrm>
          <a:prstGeom prst="rect">
            <a:avLst/>
          </a:prstGeom>
          <a:solidFill>
            <a:srgbClr val="FFF6BF"/>
          </a:solidFill>
          <a:ln cap="flat" cmpd="sng" w="152400">
            <a:solidFill>
              <a:srgbClr val="FFF6B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pic>
        <p:nvPicPr>
          <p:cNvPr id="635" name="Google Shape;635;p8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52175" y="4875550"/>
            <a:ext cx="1541202" cy="142200"/>
          </a:xfrm>
          <a:prstGeom prst="rect">
            <a:avLst/>
          </a:prstGeom>
          <a:noFill/>
          <a:ln>
            <a:noFill/>
          </a:ln>
        </p:spPr>
      </p:pic>
      <p:sp>
        <p:nvSpPr>
          <p:cNvPr id="636" name="Google Shape;636;p87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1pPr>
            <a:lvl2pPr lvl="1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2pPr>
            <a:lvl3pPr lvl="2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3pPr>
            <a:lvl4pPr lvl="3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4pPr>
            <a:lvl5pPr lvl="4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5pPr>
            <a:lvl6pPr lvl="5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6pPr>
            <a:lvl7pPr lvl="6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7pPr>
            <a:lvl8pPr lvl="7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8pPr>
            <a:lvl9pPr lvl="8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37" name="Google Shape;637;p87"/>
          <p:cNvSpPr txBox="1"/>
          <p:nvPr/>
        </p:nvSpPr>
        <p:spPr>
          <a:xfrm>
            <a:off x="1154000" y="440000"/>
            <a:ext cx="36480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Poppins"/>
                <a:ea typeface="Poppins"/>
                <a:cs typeface="Poppins"/>
                <a:sym typeface="Poppins"/>
              </a:rPr>
              <a:t>Breakout Rooms</a:t>
            </a:r>
            <a:endParaRPr/>
          </a:p>
        </p:txBody>
      </p:sp>
      <p:sp>
        <p:nvSpPr>
          <p:cNvPr id="638" name="Google Shape;638;p87"/>
          <p:cNvSpPr txBox="1"/>
          <p:nvPr/>
        </p:nvSpPr>
        <p:spPr>
          <a:xfrm>
            <a:off x="914400" y="1334575"/>
            <a:ext cx="7326600" cy="30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39" name="Google Shape;639;p87"/>
          <p:cNvSpPr txBox="1"/>
          <p:nvPr>
            <p:ph idx="2" type="body"/>
          </p:nvPr>
        </p:nvSpPr>
        <p:spPr>
          <a:xfrm>
            <a:off x="452400" y="1260500"/>
            <a:ext cx="6495900" cy="336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rgbClr val="6EC396"/>
              </a:buClr>
              <a:buSzPts val="1800"/>
              <a:buFont typeface="Poppins"/>
              <a:buChar char="✱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429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429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429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429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429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429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429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429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640" name="Google Shape;640;p87"/>
          <p:cNvSpPr/>
          <p:nvPr/>
        </p:nvSpPr>
        <p:spPr>
          <a:xfrm>
            <a:off x="7040775" y="1347600"/>
            <a:ext cx="1764000" cy="1755000"/>
          </a:xfrm>
          <a:prstGeom prst="roundRect">
            <a:avLst>
              <a:gd fmla="val 4613" name="adj"/>
            </a:avLst>
          </a:prstGeom>
          <a:solidFill>
            <a:srgbClr val="FFF6B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Poppins"/>
                <a:ea typeface="Poppins"/>
                <a:cs typeface="Poppins"/>
                <a:sym typeface="Poppins"/>
              </a:rPr>
              <a:t>Questions? </a:t>
            </a: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Post on Slack and tag: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41" name="Google Shape;641;p87"/>
          <p:cNvSpPr txBox="1"/>
          <p:nvPr>
            <p:ph idx="3" type="subTitle"/>
          </p:nvPr>
        </p:nvSpPr>
        <p:spPr>
          <a:xfrm>
            <a:off x="7040775" y="2436050"/>
            <a:ext cx="1764000" cy="43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 - CFU">
  <p:cSld name="CUSTOM_6_2_1_1_1"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3" name="Google Shape;643;p88"/>
          <p:cNvPicPr preferRelativeResize="0"/>
          <p:nvPr/>
        </p:nvPicPr>
        <p:blipFill rotWithShape="1">
          <a:blip r:embed="rId2">
            <a:alphaModFix/>
          </a:blip>
          <a:srcRect b="26804" l="62508" r="0" t="0"/>
          <a:stretch/>
        </p:blipFill>
        <p:spPr>
          <a:xfrm flipH="1" rot="5400000">
            <a:off x="556661" y="3399336"/>
            <a:ext cx="1192950" cy="2328028"/>
          </a:xfrm>
          <a:prstGeom prst="rect">
            <a:avLst/>
          </a:prstGeom>
          <a:noFill/>
          <a:ln>
            <a:noFill/>
          </a:ln>
        </p:spPr>
      </p:pic>
      <p:pic>
        <p:nvPicPr>
          <p:cNvPr id="644" name="Google Shape;644;p88"/>
          <p:cNvPicPr preferRelativeResize="0"/>
          <p:nvPr/>
        </p:nvPicPr>
        <p:blipFill rotWithShape="1">
          <a:blip r:embed="rId3">
            <a:alphaModFix/>
          </a:blip>
          <a:srcRect b="57773" l="27820" r="30811" t="19032"/>
          <a:stretch/>
        </p:blipFill>
        <p:spPr>
          <a:xfrm>
            <a:off x="-3355" y="3951836"/>
            <a:ext cx="2123899" cy="1192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Google Shape;645;p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400" y="439975"/>
            <a:ext cx="654950" cy="654950"/>
          </a:xfrm>
          <a:prstGeom prst="rect">
            <a:avLst/>
          </a:prstGeom>
          <a:noFill/>
          <a:ln>
            <a:noFill/>
          </a:ln>
        </p:spPr>
      </p:pic>
      <p:sp>
        <p:nvSpPr>
          <p:cNvPr id="646" name="Google Shape;646;p88"/>
          <p:cNvSpPr txBox="1"/>
          <p:nvPr>
            <p:ph idx="1" type="subTitle"/>
          </p:nvPr>
        </p:nvSpPr>
        <p:spPr>
          <a:xfrm>
            <a:off x="7103500" y="551600"/>
            <a:ext cx="1617300" cy="431700"/>
          </a:xfrm>
          <a:prstGeom prst="rect">
            <a:avLst/>
          </a:prstGeom>
          <a:solidFill>
            <a:srgbClr val="D7FFEE"/>
          </a:solidFill>
          <a:ln cap="flat" cmpd="sng" w="152400">
            <a:solidFill>
              <a:srgbClr val="D7FF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pic>
        <p:nvPicPr>
          <p:cNvPr id="647" name="Google Shape;647;p8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52175" y="4875550"/>
            <a:ext cx="1541202" cy="142200"/>
          </a:xfrm>
          <a:prstGeom prst="rect">
            <a:avLst/>
          </a:prstGeom>
          <a:noFill/>
          <a:ln>
            <a:noFill/>
          </a:ln>
        </p:spPr>
      </p:pic>
      <p:sp>
        <p:nvSpPr>
          <p:cNvPr id="648" name="Google Shape;648;p88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1pPr>
            <a:lvl2pPr lvl="1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2pPr>
            <a:lvl3pPr lvl="2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3pPr>
            <a:lvl4pPr lvl="3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4pPr>
            <a:lvl5pPr lvl="4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5pPr>
            <a:lvl6pPr lvl="5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6pPr>
            <a:lvl7pPr lvl="6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7pPr>
            <a:lvl8pPr lvl="7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8pPr>
            <a:lvl9pPr lvl="8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49" name="Google Shape;649;p88"/>
          <p:cNvSpPr txBox="1"/>
          <p:nvPr/>
        </p:nvSpPr>
        <p:spPr>
          <a:xfrm>
            <a:off x="1154000" y="440000"/>
            <a:ext cx="42393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Poppins"/>
                <a:ea typeface="Poppins"/>
                <a:cs typeface="Poppins"/>
                <a:sym typeface="Poppins"/>
              </a:rPr>
              <a:t>Check for Understanding</a:t>
            </a:r>
            <a:endParaRPr/>
          </a:p>
        </p:txBody>
      </p:sp>
      <p:sp>
        <p:nvSpPr>
          <p:cNvPr id="650" name="Google Shape;650;p88"/>
          <p:cNvSpPr txBox="1"/>
          <p:nvPr/>
        </p:nvSpPr>
        <p:spPr>
          <a:xfrm>
            <a:off x="914400" y="1334575"/>
            <a:ext cx="7326600" cy="30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51" name="Google Shape;651;p88"/>
          <p:cNvSpPr txBox="1"/>
          <p:nvPr>
            <p:ph idx="2" type="body"/>
          </p:nvPr>
        </p:nvSpPr>
        <p:spPr>
          <a:xfrm>
            <a:off x="452400" y="1260488"/>
            <a:ext cx="8239200" cy="336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rgbClr val="6EC396"/>
              </a:buClr>
              <a:buSzPts val="1800"/>
              <a:buFont typeface="Poppins"/>
              <a:buChar char="✱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429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429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429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429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429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429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429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429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 - CFU w/ Code">
  <p:cSld name="CUSTOM_6_2_1_1_1_3"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3" name="Google Shape;653;p89"/>
          <p:cNvPicPr preferRelativeResize="0"/>
          <p:nvPr/>
        </p:nvPicPr>
        <p:blipFill rotWithShape="1">
          <a:blip r:embed="rId2">
            <a:alphaModFix/>
          </a:blip>
          <a:srcRect b="26804" l="62508" r="0" t="0"/>
          <a:stretch/>
        </p:blipFill>
        <p:spPr>
          <a:xfrm flipH="1" rot="-5400000">
            <a:off x="7383499" y="-567539"/>
            <a:ext cx="1192950" cy="2328028"/>
          </a:xfrm>
          <a:prstGeom prst="rect">
            <a:avLst/>
          </a:prstGeom>
          <a:noFill/>
          <a:ln>
            <a:noFill/>
          </a:ln>
        </p:spPr>
      </p:pic>
      <p:pic>
        <p:nvPicPr>
          <p:cNvPr id="654" name="Google Shape;654;p89"/>
          <p:cNvPicPr preferRelativeResize="0"/>
          <p:nvPr/>
        </p:nvPicPr>
        <p:blipFill rotWithShape="1">
          <a:blip r:embed="rId3">
            <a:alphaModFix/>
          </a:blip>
          <a:srcRect b="57773" l="27820" r="30811" t="19032"/>
          <a:stretch/>
        </p:blipFill>
        <p:spPr>
          <a:xfrm rot="10800000">
            <a:off x="7020095" y="11"/>
            <a:ext cx="2123899" cy="1192951"/>
          </a:xfrm>
          <a:prstGeom prst="rect">
            <a:avLst/>
          </a:prstGeom>
          <a:noFill/>
          <a:ln>
            <a:noFill/>
          </a:ln>
        </p:spPr>
      </p:pic>
      <p:sp>
        <p:nvSpPr>
          <p:cNvPr id="655" name="Google Shape;655;p89"/>
          <p:cNvSpPr txBox="1"/>
          <p:nvPr>
            <p:ph idx="1" type="body"/>
          </p:nvPr>
        </p:nvSpPr>
        <p:spPr>
          <a:xfrm>
            <a:off x="452400" y="1344125"/>
            <a:ext cx="3474000" cy="292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rgbClr val="6EC396"/>
              </a:buClr>
              <a:buSzPts val="1800"/>
              <a:buFont typeface="Poppins"/>
              <a:buChar char="✱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429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429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429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429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429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429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429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429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pic>
        <p:nvPicPr>
          <p:cNvPr id="656" name="Google Shape;656;p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52175" y="4875550"/>
            <a:ext cx="1541202" cy="142200"/>
          </a:xfrm>
          <a:prstGeom prst="rect">
            <a:avLst/>
          </a:prstGeom>
          <a:noFill/>
          <a:ln>
            <a:noFill/>
          </a:ln>
        </p:spPr>
      </p:pic>
      <p:sp>
        <p:nvSpPr>
          <p:cNvPr id="657" name="Google Shape;657;p89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1pPr>
            <a:lvl2pPr lvl="1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2pPr>
            <a:lvl3pPr lvl="2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3pPr>
            <a:lvl4pPr lvl="3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4pPr>
            <a:lvl5pPr lvl="4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5pPr>
            <a:lvl6pPr lvl="5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6pPr>
            <a:lvl7pPr lvl="6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7pPr>
            <a:lvl8pPr lvl="7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8pPr>
            <a:lvl9pPr lvl="8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58" name="Google Shape;658;p89"/>
          <p:cNvSpPr/>
          <p:nvPr/>
        </p:nvSpPr>
        <p:spPr>
          <a:xfrm>
            <a:off x="4118450" y="266700"/>
            <a:ext cx="4722300" cy="4459500"/>
          </a:xfrm>
          <a:prstGeom prst="roundRect">
            <a:avLst>
              <a:gd fmla="val 24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9" name="Google Shape;659;p89"/>
          <p:cNvSpPr txBox="1"/>
          <p:nvPr>
            <p:ph idx="2" type="subTitle"/>
          </p:nvPr>
        </p:nvSpPr>
        <p:spPr>
          <a:xfrm>
            <a:off x="4256529" y="378199"/>
            <a:ext cx="4472100" cy="42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Mono"/>
              <a:buNone/>
              <a:defRPr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Mono"/>
              <a:buNone/>
              <a:defRPr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Mono"/>
              <a:buNone/>
              <a:defRPr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Mono"/>
              <a:buNone/>
              <a:defRPr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Mono"/>
              <a:buNone/>
              <a:defRPr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Mono"/>
              <a:buNone/>
              <a:defRPr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Mono"/>
              <a:buNone/>
              <a:defRPr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Mono"/>
              <a:buNone/>
              <a:defRPr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Mono"/>
              <a:buNone/>
              <a:defRPr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/>
        </p:txBody>
      </p:sp>
      <p:sp>
        <p:nvSpPr>
          <p:cNvPr id="660" name="Google Shape;660;p89"/>
          <p:cNvSpPr txBox="1"/>
          <p:nvPr>
            <p:ph idx="3" type="subTitle"/>
          </p:nvPr>
        </p:nvSpPr>
        <p:spPr>
          <a:xfrm>
            <a:off x="153900" y="4514325"/>
            <a:ext cx="1617300" cy="431700"/>
          </a:xfrm>
          <a:prstGeom prst="rect">
            <a:avLst/>
          </a:prstGeom>
          <a:solidFill>
            <a:srgbClr val="D7FFEE"/>
          </a:solidFill>
          <a:ln cap="flat" cmpd="sng" w="152400">
            <a:solidFill>
              <a:srgbClr val="D7FF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pic>
        <p:nvPicPr>
          <p:cNvPr id="661" name="Google Shape;661;p8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2400" y="439975"/>
            <a:ext cx="654950" cy="654950"/>
          </a:xfrm>
          <a:prstGeom prst="rect">
            <a:avLst/>
          </a:prstGeom>
          <a:noFill/>
          <a:ln>
            <a:noFill/>
          </a:ln>
        </p:spPr>
      </p:pic>
      <p:sp>
        <p:nvSpPr>
          <p:cNvPr id="662" name="Google Shape;662;p89"/>
          <p:cNvSpPr txBox="1"/>
          <p:nvPr/>
        </p:nvSpPr>
        <p:spPr>
          <a:xfrm>
            <a:off x="1147375" y="322700"/>
            <a:ext cx="2653200" cy="889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Poppins"/>
                <a:ea typeface="Poppins"/>
                <a:cs typeface="Poppins"/>
                <a:sym typeface="Poppins"/>
              </a:rPr>
              <a:t>Check for </a:t>
            </a:r>
            <a:endParaRPr b="1" sz="24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Poppins"/>
                <a:ea typeface="Poppins"/>
                <a:cs typeface="Poppins"/>
                <a:sym typeface="Poppins"/>
              </a:rPr>
              <a:t>Understanding</a:t>
            </a:r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 - Instructor Demo">
  <p:cSld name="CUSTOM_6_2_1_1_1_2"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4" name="Google Shape;664;p90"/>
          <p:cNvPicPr preferRelativeResize="0"/>
          <p:nvPr/>
        </p:nvPicPr>
        <p:blipFill rotWithShape="1">
          <a:blip r:embed="rId2">
            <a:alphaModFix/>
          </a:blip>
          <a:srcRect b="74120" l="54584" r="17187" t="10927"/>
          <a:stretch/>
        </p:blipFill>
        <p:spPr>
          <a:xfrm>
            <a:off x="0" y="4089375"/>
            <a:ext cx="2024750" cy="1054123"/>
          </a:xfrm>
          <a:prstGeom prst="rect">
            <a:avLst/>
          </a:prstGeom>
          <a:noFill/>
          <a:ln>
            <a:noFill/>
          </a:ln>
        </p:spPr>
      </p:pic>
      <p:pic>
        <p:nvPicPr>
          <p:cNvPr id="665" name="Google Shape;665;p90"/>
          <p:cNvPicPr preferRelativeResize="0"/>
          <p:nvPr/>
        </p:nvPicPr>
        <p:blipFill rotWithShape="1">
          <a:blip r:embed="rId3">
            <a:alphaModFix/>
          </a:blip>
          <a:srcRect b="10675" l="33625" r="26314" t="71927"/>
          <a:stretch/>
        </p:blipFill>
        <p:spPr>
          <a:xfrm>
            <a:off x="0" y="4192550"/>
            <a:ext cx="2189575" cy="950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666" name="Google Shape;666;p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400" y="439975"/>
            <a:ext cx="654950" cy="654950"/>
          </a:xfrm>
          <a:prstGeom prst="rect">
            <a:avLst/>
          </a:prstGeom>
          <a:noFill/>
          <a:ln>
            <a:noFill/>
          </a:ln>
        </p:spPr>
      </p:pic>
      <p:sp>
        <p:nvSpPr>
          <p:cNvPr id="667" name="Google Shape;667;p90"/>
          <p:cNvSpPr txBox="1"/>
          <p:nvPr>
            <p:ph idx="1" type="subTitle"/>
          </p:nvPr>
        </p:nvSpPr>
        <p:spPr>
          <a:xfrm>
            <a:off x="7103500" y="551600"/>
            <a:ext cx="1617300" cy="431700"/>
          </a:xfrm>
          <a:prstGeom prst="rect">
            <a:avLst/>
          </a:prstGeom>
          <a:solidFill>
            <a:srgbClr val="FFEEFF"/>
          </a:solidFill>
          <a:ln cap="flat" cmpd="sng" w="152400">
            <a:solidFill>
              <a:srgbClr val="FFEE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pic>
        <p:nvPicPr>
          <p:cNvPr id="668" name="Google Shape;668;p9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52175" y="4875550"/>
            <a:ext cx="1541202" cy="142200"/>
          </a:xfrm>
          <a:prstGeom prst="rect">
            <a:avLst/>
          </a:prstGeom>
          <a:noFill/>
          <a:ln>
            <a:noFill/>
          </a:ln>
        </p:spPr>
      </p:pic>
      <p:sp>
        <p:nvSpPr>
          <p:cNvPr id="669" name="Google Shape;669;p90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1pPr>
            <a:lvl2pPr lvl="1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2pPr>
            <a:lvl3pPr lvl="2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3pPr>
            <a:lvl4pPr lvl="3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4pPr>
            <a:lvl5pPr lvl="4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5pPr>
            <a:lvl6pPr lvl="5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6pPr>
            <a:lvl7pPr lvl="6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7pPr>
            <a:lvl8pPr lvl="7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8pPr>
            <a:lvl9pPr lvl="8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70" name="Google Shape;670;p90"/>
          <p:cNvSpPr txBox="1"/>
          <p:nvPr/>
        </p:nvSpPr>
        <p:spPr>
          <a:xfrm>
            <a:off x="1154000" y="440000"/>
            <a:ext cx="42393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Poppins"/>
                <a:ea typeface="Poppins"/>
                <a:cs typeface="Poppins"/>
                <a:sym typeface="Poppins"/>
              </a:rPr>
              <a:t>Instructor Demo</a:t>
            </a:r>
            <a:endParaRPr/>
          </a:p>
        </p:txBody>
      </p:sp>
      <p:sp>
        <p:nvSpPr>
          <p:cNvPr id="671" name="Google Shape;671;p90"/>
          <p:cNvSpPr txBox="1"/>
          <p:nvPr/>
        </p:nvSpPr>
        <p:spPr>
          <a:xfrm>
            <a:off x="914400" y="1334575"/>
            <a:ext cx="7326600" cy="30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72" name="Google Shape;672;p90"/>
          <p:cNvSpPr txBox="1"/>
          <p:nvPr>
            <p:ph idx="2" type="body"/>
          </p:nvPr>
        </p:nvSpPr>
        <p:spPr>
          <a:xfrm>
            <a:off x="452400" y="1260488"/>
            <a:ext cx="8239200" cy="336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rgbClr val="6EC396"/>
              </a:buClr>
              <a:buSzPts val="1800"/>
              <a:buFont typeface="Poppins"/>
              <a:buChar char="✱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429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429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429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429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429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429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429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429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9 - Exit Ticket">
  <p:cSld name="CUSTOM_6_2_1_1_1_1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4" name="Google Shape;674;p91"/>
          <p:cNvPicPr preferRelativeResize="0"/>
          <p:nvPr/>
        </p:nvPicPr>
        <p:blipFill rotWithShape="1">
          <a:blip r:embed="rId2">
            <a:alphaModFix/>
          </a:blip>
          <a:srcRect b="0" l="0" r="2248" t="69501"/>
          <a:stretch/>
        </p:blipFill>
        <p:spPr>
          <a:xfrm rot="10800000">
            <a:off x="-13874" y="4314577"/>
            <a:ext cx="2158724" cy="828923"/>
          </a:xfrm>
          <a:prstGeom prst="rect">
            <a:avLst/>
          </a:prstGeom>
          <a:noFill/>
          <a:ln>
            <a:noFill/>
          </a:ln>
        </p:spPr>
      </p:pic>
      <p:pic>
        <p:nvPicPr>
          <p:cNvPr id="675" name="Google Shape;675;p91"/>
          <p:cNvPicPr preferRelativeResize="0"/>
          <p:nvPr/>
        </p:nvPicPr>
        <p:blipFill rotWithShape="1">
          <a:blip r:embed="rId3">
            <a:alphaModFix/>
          </a:blip>
          <a:srcRect b="10675" l="33625" r="26314" t="71927"/>
          <a:stretch/>
        </p:blipFill>
        <p:spPr>
          <a:xfrm>
            <a:off x="0" y="4248650"/>
            <a:ext cx="2060400" cy="89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6" name="Google Shape;676;p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400" y="439975"/>
            <a:ext cx="654950" cy="654950"/>
          </a:xfrm>
          <a:prstGeom prst="rect">
            <a:avLst/>
          </a:prstGeom>
          <a:noFill/>
          <a:ln>
            <a:noFill/>
          </a:ln>
        </p:spPr>
      </p:pic>
      <p:sp>
        <p:nvSpPr>
          <p:cNvPr id="677" name="Google Shape;677;p91"/>
          <p:cNvSpPr txBox="1"/>
          <p:nvPr>
            <p:ph idx="1" type="subTitle"/>
          </p:nvPr>
        </p:nvSpPr>
        <p:spPr>
          <a:xfrm>
            <a:off x="7103500" y="551600"/>
            <a:ext cx="1617300" cy="431700"/>
          </a:xfrm>
          <a:prstGeom prst="rect">
            <a:avLst/>
          </a:prstGeom>
          <a:solidFill>
            <a:srgbClr val="E9F6FF"/>
          </a:solidFill>
          <a:ln cap="flat" cmpd="sng" w="152400">
            <a:solidFill>
              <a:srgbClr val="E9F6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pic>
        <p:nvPicPr>
          <p:cNvPr id="678" name="Google Shape;678;p9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52175" y="4875550"/>
            <a:ext cx="1541202" cy="142200"/>
          </a:xfrm>
          <a:prstGeom prst="rect">
            <a:avLst/>
          </a:prstGeom>
          <a:noFill/>
          <a:ln>
            <a:noFill/>
          </a:ln>
        </p:spPr>
      </p:pic>
      <p:sp>
        <p:nvSpPr>
          <p:cNvPr id="679" name="Google Shape;679;p91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1pPr>
            <a:lvl2pPr lvl="1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2pPr>
            <a:lvl3pPr lvl="2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3pPr>
            <a:lvl4pPr lvl="3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4pPr>
            <a:lvl5pPr lvl="4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5pPr>
            <a:lvl6pPr lvl="5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6pPr>
            <a:lvl7pPr lvl="6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7pPr>
            <a:lvl8pPr lvl="7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8pPr>
            <a:lvl9pPr lvl="8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80" name="Google Shape;680;p91"/>
          <p:cNvSpPr txBox="1"/>
          <p:nvPr/>
        </p:nvSpPr>
        <p:spPr>
          <a:xfrm>
            <a:off x="1154000" y="440000"/>
            <a:ext cx="42393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Poppins"/>
                <a:ea typeface="Poppins"/>
                <a:cs typeface="Poppins"/>
                <a:sym typeface="Poppins"/>
              </a:rPr>
              <a:t>Exit Ticket</a:t>
            </a:r>
            <a:endParaRPr/>
          </a:p>
        </p:txBody>
      </p:sp>
      <p:sp>
        <p:nvSpPr>
          <p:cNvPr id="681" name="Google Shape;681;p91"/>
          <p:cNvSpPr txBox="1"/>
          <p:nvPr/>
        </p:nvSpPr>
        <p:spPr>
          <a:xfrm>
            <a:off x="914400" y="1334575"/>
            <a:ext cx="7326600" cy="30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82" name="Google Shape;682;p91"/>
          <p:cNvSpPr txBox="1"/>
          <p:nvPr>
            <p:ph idx="2" type="body"/>
          </p:nvPr>
        </p:nvSpPr>
        <p:spPr>
          <a:xfrm>
            <a:off x="452400" y="1260488"/>
            <a:ext cx="8239200" cy="336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rgbClr val="6EC396"/>
              </a:buClr>
              <a:buSzPts val="1800"/>
              <a:buFont typeface="Poppins"/>
              <a:buChar char="✱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429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429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429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429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429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429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429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429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4 - Waterfall">
  <p:cSld name="CUSTOM_6_2_1_1_1_1_1"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4" name="Google Shape;684;p9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52175" y="4875550"/>
            <a:ext cx="1541202" cy="142200"/>
          </a:xfrm>
          <a:prstGeom prst="rect">
            <a:avLst/>
          </a:prstGeom>
          <a:noFill/>
          <a:ln>
            <a:noFill/>
          </a:ln>
        </p:spPr>
      </p:pic>
      <p:sp>
        <p:nvSpPr>
          <p:cNvPr id="685" name="Google Shape;685;p92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1pPr>
            <a:lvl2pPr lvl="1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2pPr>
            <a:lvl3pPr lvl="2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3pPr>
            <a:lvl4pPr lvl="3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4pPr>
            <a:lvl5pPr lvl="4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5pPr>
            <a:lvl6pPr lvl="5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6pPr>
            <a:lvl7pPr lvl="6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7pPr>
            <a:lvl8pPr lvl="7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8pPr>
            <a:lvl9pPr lvl="8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86" name="Google Shape;686;p92"/>
          <p:cNvSpPr txBox="1"/>
          <p:nvPr/>
        </p:nvSpPr>
        <p:spPr>
          <a:xfrm>
            <a:off x="1270675" y="440000"/>
            <a:ext cx="42393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Poppins"/>
                <a:ea typeface="Poppins"/>
                <a:cs typeface="Poppins"/>
                <a:sym typeface="Poppins"/>
              </a:rPr>
              <a:t>One Good Thing</a:t>
            </a:r>
            <a:endParaRPr/>
          </a:p>
        </p:txBody>
      </p:sp>
      <p:pic>
        <p:nvPicPr>
          <p:cNvPr id="687" name="Google Shape;687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9050" y="439975"/>
            <a:ext cx="654950" cy="654950"/>
          </a:xfrm>
          <a:prstGeom prst="rect">
            <a:avLst/>
          </a:prstGeom>
          <a:noFill/>
          <a:ln>
            <a:noFill/>
          </a:ln>
        </p:spPr>
      </p:pic>
      <p:sp>
        <p:nvSpPr>
          <p:cNvPr id="688" name="Google Shape;688;p92"/>
          <p:cNvSpPr txBox="1"/>
          <p:nvPr/>
        </p:nvSpPr>
        <p:spPr>
          <a:xfrm>
            <a:off x="1050100" y="1332050"/>
            <a:ext cx="7204800" cy="26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Let’s reflect on today’s session. </a:t>
            </a:r>
            <a:r>
              <a:rPr lang="en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Maybe you got a question answered, overcame a specific coding challenge, or learned how to do something completely new! </a:t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Poppins"/>
                <a:ea typeface="Poppins"/>
                <a:cs typeface="Poppins"/>
                <a:sym typeface="Poppins"/>
              </a:rPr>
              <a:t>In the chat, share at least one good thing you’ve learned or experienced during the session today. </a:t>
            </a:r>
            <a:endParaRPr b="1" sz="18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Let’s celebrate together!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89" name="Google Shape;689;p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37575" y="3564500"/>
            <a:ext cx="654950" cy="654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 - Section Card">
  <p:cSld name="CUSTOM_2"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ivider1.png" id="691" name="Google Shape;691;p9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92" name="Google Shape;692;p93"/>
          <p:cNvSpPr txBox="1"/>
          <p:nvPr>
            <p:ph type="title"/>
          </p:nvPr>
        </p:nvSpPr>
        <p:spPr>
          <a:xfrm>
            <a:off x="884825" y="2317200"/>
            <a:ext cx="3157800" cy="509100"/>
          </a:xfrm>
          <a:prstGeom prst="rect">
            <a:avLst/>
          </a:prstGeom>
          <a:solidFill>
            <a:srgbClr val="1B1C57"/>
          </a:solidFill>
          <a:ln cap="flat" cmpd="sng" w="228600">
            <a:solidFill>
              <a:srgbClr val="1B1C5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Space Mono"/>
              <a:buNone/>
              <a:defRPr sz="32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93" name="Google Shape;693;p93"/>
          <p:cNvSpPr txBox="1"/>
          <p:nvPr>
            <p:ph idx="1" type="subTitle"/>
          </p:nvPr>
        </p:nvSpPr>
        <p:spPr>
          <a:xfrm>
            <a:off x="785650" y="1770100"/>
            <a:ext cx="4127100" cy="38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1 - Main Idea">
  <p:cSld name="CUSTOM_5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5" name="Google Shape;695;p94"/>
          <p:cNvPicPr preferRelativeResize="0"/>
          <p:nvPr/>
        </p:nvPicPr>
        <p:blipFill rotWithShape="1">
          <a:blip r:embed="rId2">
            <a:alphaModFix/>
          </a:blip>
          <a:srcRect b="0" l="0" r="0" t="1224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6" name="Google Shape;696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025" y="474201"/>
            <a:ext cx="3657599" cy="3657599"/>
          </a:xfrm>
          <a:prstGeom prst="rect">
            <a:avLst/>
          </a:prstGeom>
          <a:noFill/>
          <a:ln>
            <a:noFill/>
          </a:ln>
        </p:spPr>
      </p:pic>
      <p:sp>
        <p:nvSpPr>
          <p:cNvPr id="697" name="Google Shape;697;p94"/>
          <p:cNvSpPr/>
          <p:nvPr/>
        </p:nvSpPr>
        <p:spPr>
          <a:xfrm>
            <a:off x="914400" y="1656900"/>
            <a:ext cx="7315200" cy="1829700"/>
          </a:xfrm>
          <a:prstGeom prst="roundRect">
            <a:avLst>
              <a:gd fmla="val 16667" name="adj"/>
            </a:avLst>
          </a:prstGeom>
          <a:solidFill>
            <a:srgbClr val="1B1C5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8" name="Google Shape;698;p94"/>
          <p:cNvSpPr txBox="1"/>
          <p:nvPr>
            <p:ph type="title"/>
          </p:nvPr>
        </p:nvSpPr>
        <p:spPr>
          <a:xfrm>
            <a:off x="914400" y="1656900"/>
            <a:ext cx="7315200" cy="1829700"/>
          </a:xfrm>
          <a:prstGeom prst="rect">
            <a:avLst/>
          </a:prstGeom>
        </p:spPr>
        <p:txBody>
          <a:bodyPr anchorCtr="0" anchor="ctr" bIns="91425" lIns="274300" spcFirstLastPara="1" rIns="274300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 - Background Card">
  <p:cSld name="CUSTOM_5_1"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0" name="Google Shape;700;p95"/>
          <p:cNvPicPr preferRelativeResize="0"/>
          <p:nvPr/>
        </p:nvPicPr>
        <p:blipFill rotWithShape="1">
          <a:blip r:embed="rId2">
            <a:alphaModFix/>
          </a:blip>
          <a:srcRect b="29727" l="20060" r="22062" t="37150"/>
          <a:stretch/>
        </p:blipFill>
        <p:spPr>
          <a:xfrm>
            <a:off x="0" y="0"/>
            <a:ext cx="9144003" cy="5143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 - Glows &amp; Grows">
  <p:cSld name="CUSTOM_1_1_1_2"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3" name="Google Shape;703;p97"/>
          <p:cNvGrpSpPr/>
          <p:nvPr/>
        </p:nvGrpSpPr>
        <p:grpSpPr>
          <a:xfrm>
            <a:off x="6262100" y="-3850"/>
            <a:ext cx="2886900" cy="485125"/>
            <a:chOff x="6262100" y="-3850"/>
            <a:chExt cx="2886900" cy="485125"/>
          </a:xfrm>
        </p:grpSpPr>
        <p:pic>
          <p:nvPicPr>
            <p:cNvPr descr="1.png" id="704" name="Google Shape;704;p97"/>
            <p:cNvPicPr preferRelativeResize="0"/>
            <p:nvPr/>
          </p:nvPicPr>
          <p:blipFill rotWithShape="1">
            <a:blip r:embed="rId2">
              <a:alphaModFix/>
            </a:blip>
            <a:srcRect b="88506" l="21895" r="16532" t="0"/>
            <a:stretch/>
          </p:blipFill>
          <p:spPr>
            <a:xfrm rot="10800000">
              <a:off x="6539872" y="1"/>
              <a:ext cx="2609128" cy="4812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mage" id="705" name="Google Shape;705;p97"/>
            <p:cNvPicPr preferRelativeResize="0"/>
            <p:nvPr/>
          </p:nvPicPr>
          <p:blipFill rotWithShape="1">
            <a:blip r:embed="rId3">
              <a:alphaModFix/>
            </a:blip>
            <a:srcRect b="54291" l="0" r="0" t="36404"/>
            <a:stretch/>
          </p:blipFill>
          <p:spPr>
            <a:xfrm>
              <a:off x="6262100" y="-3850"/>
              <a:ext cx="1898600" cy="1766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1.png" id="706" name="Google Shape;706;p97"/>
          <p:cNvPicPr preferRelativeResize="0"/>
          <p:nvPr/>
        </p:nvPicPr>
        <p:blipFill rotWithShape="1">
          <a:blip r:embed="rId2">
            <a:alphaModFix/>
          </a:blip>
          <a:srcRect b="0" l="29745" r="0" t="86858"/>
          <a:stretch/>
        </p:blipFill>
        <p:spPr>
          <a:xfrm rot="-5400000">
            <a:off x="-1232301" y="3379801"/>
            <a:ext cx="2977026" cy="5502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707" name="Google Shape;707;p97"/>
          <p:cNvPicPr preferRelativeResize="0"/>
          <p:nvPr/>
        </p:nvPicPr>
        <p:blipFill rotWithShape="1">
          <a:blip r:embed="rId3">
            <a:alphaModFix/>
          </a:blip>
          <a:srcRect b="0" l="73812" r="0" t="0"/>
          <a:stretch/>
        </p:blipFill>
        <p:spPr>
          <a:xfrm>
            <a:off x="6" y="2067125"/>
            <a:ext cx="497200" cy="189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8" name="Google Shape;708;p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52175" y="4875550"/>
            <a:ext cx="1541202" cy="142200"/>
          </a:xfrm>
          <a:prstGeom prst="rect">
            <a:avLst/>
          </a:prstGeom>
          <a:noFill/>
          <a:ln>
            <a:noFill/>
          </a:ln>
        </p:spPr>
      </p:pic>
      <p:sp>
        <p:nvSpPr>
          <p:cNvPr id="709" name="Google Shape;709;p97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1pPr>
            <a:lvl2pPr lvl="1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2pPr>
            <a:lvl3pPr lvl="2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3pPr>
            <a:lvl4pPr lvl="3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4pPr>
            <a:lvl5pPr lvl="4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5pPr>
            <a:lvl6pPr lvl="5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6pPr>
            <a:lvl7pPr lvl="6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7pPr>
            <a:lvl8pPr lvl="7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8pPr>
            <a:lvl9pPr lvl="8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10" name="Google Shape;710;p97"/>
          <p:cNvSpPr txBox="1"/>
          <p:nvPr/>
        </p:nvSpPr>
        <p:spPr>
          <a:xfrm>
            <a:off x="1034475" y="1532576"/>
            <a:ext cx="3269400" cy="2976900"/>
          </a:xfrm>
          <a:prstGeom prst="rect">
            <a:avLst/>
          </a:prstGeom>
          <a:solidFill>
            <a:srgbClr val="FFEEFF"/>
          </a:solidFill>
          <a:ln cap="flat" cmpd="sng" w="152400">
            <a:solidFill>
              <a:srgbClr val="FFEE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 sz="1800">
                <a:latin typeface="Poppins"/>
                <a:ea typeface="Poppins"/>
                <a:cs typeface="Poppins"/>
                <a:sym typeface="Poppins"/>
              </a:rPr>
              <a:t>Glows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11" name="Google Shape;711;p97"/>
          <p:cNvSpPr txBox="1"/>
          <p:nvPr/>
        </p:nvSpPr>
        <p:spPr>
          <a:xfrm>
            <a:off x="4840125" y="1532578"/>
            <a:ext cx="3269400" cy="2976900"/>
          </a:xfrm>
          <a:prstGeom prst="rect">
            <a:avLst/>
          </a:prstGeom>
          <a:solidFill>
            <a:srgbClr val="D7FFEE"/>
          </a:solidFill>
          <a:ln cap="flat" cmpd="sng" w="152400">
            <a:solidFill>
              <a:srgbClr val="D7FF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 sz="1800">
                <a:latin typeface="Poppins"/>
                <a:ea typeface="Poppins"/>
                <a:cs typeface="Poppins"/>
                <a:sym typeface="Poppins"/>
              </a:rPr>
              <a:t>Grows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712" name="Google Shape;712;p9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41525" y="1080163"/>
            <a:ext cx="655300" cy="65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3" name="Google Shape;713;p9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47175" y="1080162"/>
            <a:ext cx="655300" cy="655300"/>
          </a:xfrm>
          <a:prstGeom prst="rect">
            <a:avLst/>
          </a:prstGeom>
          <a:noFill/>
          <a:ln>
            <a:noFill/>
          </a:ln>
        </p:spPr>
      </p:pic>
      <p:sp>
        <p:nvSpPr>
          <p:cNvPr id="714" name="Google Shape;714;p97"/>
          <p:cNvSpPr txBox="1"/>
          <p:nvPr/>
        </p:nvSpPr>
        <p:spPr>
          <a:xfrm>
            <a:off x="452400" y="481263"/>
            <a:ext cx="82392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Space Mono"/>
                <a:ea typeface="Space Mono"/>
                <a:cs typeface="Space Mono"/>
                <a:sym typeface="Space Mono"/>
              </a:rPr>
              <a:t>Your Feedback</a:t>
            </a:r>
            <a:endParaRPr b="1" sz="2400">
              <a:solidFill>
                <a:srgbClr val="000000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  <p:sp>
        <p:nvSpPr>
          <p:cNvPr id="715" name="Google Shape;715;p97"/>
          <p:cNvSpPr txBox="1"/>
          <p:nvPr>
            <p:ph idx="1" type="subTitle"/>
          </p:nvPr>
        </p:nvSpPr>
        <p:spPr>
          <a:xfrm>
            <a:off x="1182525" y="2247950"/>
            <a:ext cx="2967300" cy="218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716" name="Google Shape;716;p97"/>
          <p:cNvSpPr txBox="1"/>
          <p:nvPr>
            <p:ph idx="2" type="subTitle"/>
          </p:nvPr>
        </p:nvSpPr>
        <p:spPr>
          <a:xfrm>
            <a:off x="4991175" y="2247950"/>
            <a:ext cx="2967300" cy="218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 - Blank">
  <p:cSld name="TITLE_AND_BODY_1"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1" name="Google Shape;721;p9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52175" y="4875550"/>
            <a:ext cx="1541202" cy="142200"/>
          </a:xfrm>
          <a:prstGeom prst="rect">
            <a:avLst/>
          </a:prstGeom>
          <a:noFill/>
          <a:ln>
            <a:noFill/>
          </a:ln>
        </p:spPr>
      </p:pic>
      <p:sp>
        <p:nvSpPr>
          <p:cNvPr id="722" name="Google Shape;722;p99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1pPr>
            <a:lvl2pPr lvl="1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2pPr>
            <a:lvl3pPr lvl="2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3pPr>
            <a:lvl4pPr lvl="3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4pPr>
            <a:lvl5pPr lvl="4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5pPr>
            <a:lvl6pPr lvl="5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6pPr>
            <a:lvl7pPr lvl="6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7pPr>
            <a:lvl8pPr lvl="7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8pPr>
            <a:lvl9pPr lvl="8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 - Frame">
  <p:cSld name="TITLE_AND_BODY_1_1"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4" name="Google Shape;724;p100"/>
          <p:cNvPicPr preferRelativeResize="0"/>
          <p:nvPr/>
        </p:nvPicPr>
        <p:blipFill rotWithShape="1">
          <a:blip r:embed="rId2">
            <a:alphaModFix/>
          </a:blip>
          <a:srcRect b="29727" l="20060" r="22062" t="37150"/>
          <a:stretch/>
        </p:blipFill>
        <p:spPr>
          <a:xfrm>
            <a:off x="0" y="0"/>
            <a:ext cx="9144003" cy="5143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5" name="Google Shape;725;p100"/>
          <p:cNvPicPr preferRelativeResize="0"/>
          <p:nvPr/>
        </p:nvPicPr>
        <p:blipFill rotWithShape="1">
          <a:blip r:embed="rId3">
            <a:alphaModFix/>
          </a:blip>
          <a:srcRect b="19849" l="3048" r="3719" t="15219"/>
          <a:stretch/>
        </p:blipFill>
        <p:spPr>
          <a:xfrm>
            <a:off x="7152175" y="4819704"/>
            <a:ext cx="1541199" cy="253883"/>
          </a:xfrm>
          <a:prstGeom prst="rect">
            <a:avLst/>
          </a:prstGeom>
          <a:noFill/>
          <a:ln>
            <a:noFill/>
          </a:ln>
        </p:spPr>
      </p:pic>
      <p:sp>
        <p:nvSpPr>
          <p:cNvPr id="726" name="Google Shape;726;p100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1pPr>
            <a:lvl2pPr lvl="1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2pPr>
            <a:lvl3pPr lvl="2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3pPr>
            <a:lvl4pPr lvl="3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4pPr>
            <a:lvl5pPr lvl="4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5pPr>
            <a:lvl6pPr lvl="5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6pPr>
            <a:lvl7pPr lvl="6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7pPr>
            <a:lvl8pPr lvl="7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8pPr>
            <a:lvl9pPr lvl="8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27" name="Google Shape;727;p100"/>
          <p:cNvSpPr/>
          <p:nvPr/>
        </p:nvSpPr>
        <p:spPr>
          <a:xfrm>
            <a:off x="352350" y="390450"/>
            <a:ext cx="8439300" cy="4362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 - Title Card">
  <p:cSld name="CUSTOM"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ivider4.png" id="729" name="Google Shape;729;p10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2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30" name="Google Shape;730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7765" y="1310001"/>
            <a:ext cx="1717224" cy="1720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1" name="Google Shape;731;p1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81725" y="106625"/>
            <a:ext cx="3208724" cy="759025"/>
          </a:xfrm>
          <a:prstGeom prst="rect">
            <a:avLst/>
          </a:prstGeom>
          <a:noFill/>
          <a:ln>
            <a:noFill/>
          </a:ln>
        </p:spPr>
      </p:pic>
      <p:sp>
        <p:nvSpPr>
          <p:cNvPr id="732" name="Google Shape;732;p101"/>
          <p:cNvSpPr txBox="1"/>
          <p:nvPr>
            <p:ph type="title"/>
          </p:nvPr>
        </p:nvSpPr>
        <p:spPr>
          <a:xfrm>
            <a:off x="1628200" y="1807975"/>
            <a:ext cx="5887800" cy="724500"/>
          </a:xfrm>
          <a:prstGeom prst="rect">
            <a:avLst/>
          </a:prstGeom>
          <a:solidFill>
            <a:schemeClr val="lt1"/>
          </a:solidFill>
          <a:ln cap="flat" cmpd="sng" w="2286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500"/>
              <a:buFont typeface="Space Mono"/>
              <a:buNone/>
              <a:defRPr sz="5500">
                <a:latin typeface="Space Mono"/>
                <a:ea typeface="Space Mono"/>
                <a:cs typeface="Space Mono"/>
                <a:sym typeface="Space Mon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500"/>
              <a:buFont typeface="Space Mono"/>
              <a:buNone/>
              <a:defRPr sz="5500">
                <a:latin typeface="Space Mono"/>
                <a:ea typeface="Space Mono"/>
                <a:cs typeface="Space Mono"/>
                <a:sym typeface="Space Mon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5500"/>
              <a:buFont typeface="Space Mono"/>
              <a:buNone/>
              <a:defRPr sz="5500">
                <a:latin typeface="Space Mono"/>
                <a:ea typeface="Space Mono"/>
                <a:cs typeface="Space Mono"/>
                <a:sym typeface="Space Mon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5500"/>
              <a:buFont typeface="Space Mono"/>
              <a:buNone/>
              <a:defRPr sz="5500">
                <a:latin typeface="Space Mono"/>
                <a:ea typeface="Space Mono"/>
                <a:cs typeface="Space Mono"/>
                <a:sym typeface="Space Mon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5500"/>
              <a:buFont typeface="Space Mono"/>
              <a:buNone/>
              <a:defRPr sz="5500">
                <a:latin typeface="Space Mono"/>
                <a:ea typeface="Space Mono"/>
                <a:cs typeface="Space Mono"/>
                <a:sym typeface="Space Mon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5500"/>
              <a:buFont typeface="Space Mono"/>
              <a:buNone/>
              <a:defRPr sz="5500">
                <a:latin typeface="Space Mono"/>
                <a:ea typeface="Space Mono"/>
                <a:cs typeface="Space Mono"/>
                <a:sym typeface="Space Mon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5500"/>
              <a:buFont typeface="Space Mono"/>
              <a:buNone/>
              <a:defRPr sz="5500">
                <a:latin typeface="Space Mono"/>
                <a:ea typeface="Space Mono"/>
                <a:cs typeface="Space Mono"/>
                <a:sym typeface="Space Mon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5500"/>
              <a:buFont typeface="Space Mono"/>
              <a:buNone/>
              <a:defRPr sz="5500">
                <a:latin typeface="Space Mono"/>
                <a:ea typeface="Space Mono"/>
                <a:cs typeface="Space Mono"/>
                <a:sym typeface="Space Mon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5500"/>
              <a:buFont typeface="Space Mono"/>
              <a:buNone/>
              <a:defRPr sz="5500">
                <a:latin typeface="Space Mono"/>
                <a:ea typeface="Space Mono"/>
                <a:cs typeface="Space Mono"/>
                <a:sym typeface="Space Mono"/>
              </a:defRPr>
            </a:lvl9pPr>
          </a:lstStyle>
          <a:p/>
        </p:txBody>
      </p:sp>
      <p:sp>
        <p:nvSpPr>
          <p:cNvPr id="733" name="Google Shape;733;p101"/>
          <p:cNvSpPr txBox="1"/>
          <p:nvPr>
            <p:ph idx="1" type="subTitle"/>
          </p:nvPr>
        </p:nvSpPr>
        <p:spPr>
          <a:xfrm>
            <a:off x="2360925" y="3126675"/>
            <a:ext cx="1979100" cy="380700"/>
          </a:xfrm>
          <a:prstGeom prst="rect">
            <a:avLst/>
          </a:prstGeom>
          <a:solidFill>
            <a:srgbClr val="1B1C57"/>
          </a:solidFill>
          <a:ln cap="flat" cmpd="sng" w="228600">
            <a:solidFill>
              <a:srgbClr val="1B1C5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9pPr>
          </a:lstStyle>
          <a:p/>
        </p:txBody>
      </p:sp>
      <p:sp>
        <p:nvSpPr>
          <p:cNvPr id="734" name="Google Shape;734;p101"/>
          <p:cNvSpPr txBox="1"/>
          <p:nvPr>
            <p:ph idx="2" type="subTitle"/>
          </p:nvPr>
        </p:nvSpPr>
        <p:spPr>
          <a:xfrm>
            <a:off x="4803950" y="3126675"/>
            <a:ext cx="1979100" cy="380700"/>
          </a:xfrm>
          <a:prstGeom prst="rect">
            <a:avLst/>
          </a:prstGeom>
          <a:solidFill>
            <a:srgbClr val="1B1C57"/>
          </a:solidFill>
          <a:ln cap="flat" cmpd="sng" w="228600">
            <a:solidFill>
              <a:srgbClr val="1B1C5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 - Agenda">
  <p:cSld name="CUSTOM_1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02"/>
          <p:cNvSpPr txBox="1"/>
          <p:nvPr/>
        </p:nvSpPr>
        <p:spPr>
          <a:xfrm>
            <a:off x="552800" y="344402"/>
            <a:ext cx="8239200" cy="6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60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Agenda</a:t>
            </a:r>
            <a:endParaRPr b="1" sz="3600">
              <a:solidFill>
                <a:srgbClr val="05103E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  <p:grpSp>
        <p:nvGrpSpPr>
          <p:cNvPr id="737" name="Google Shape;737;p102"/>
          <p:cNvGrpSpPr/>
          <p:nvPr/>
        </p:nvGrpSpPr>
        <p:grpSpPr>
          <a:xfrm rot="5400000">
            <a:off x="5719749" y="1629787"/>
            <a:ext cx="4964577" cy="1883925"/>
            <a:chOff x="4152224" y="1218499"/>
            <a:chExt cx="4964577" cy="1883925"/>
          </a:xfrm>
        </p:grpSpPr>
        <p:pic>
          <p:nvPicPr>
            <p:cNvPr id="738" name="Google Shape;738;p102"/>
            <p:cNvPicPr preferRelativeResize="0"/>
            <p:nvPr/>
          </p:nvPicPr>
          <p:blipFill rotWithShape="1">
            <a:blip r:embed="rId2">
              <a:alphaModFix/>
            </a:blip>
            <a:srcRect b="11994" l="14887" r="61868" t="21294"/>
            <a:stretch/>
          </p:blipFill>
          <p:spPr>
            <a:xfrm rot="-5400011">
              <a:off x="5710924" y="-340197"/>
              <a:ext cx="1668224" cy="47856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9" name="Google Shape;739;p102"/>
            <p:cNvPicPr preferRelativeResize="0"/>
            <p:nvPr/>
          </p:nvPicPr>
          <p:blipFill rotWithShape="1">
            <a:blip r:embed="rId3">
              <a:alphaModFix/>
            </a:blip>
            <a:srcRect b="34798" l="0" r="33244" t="0"/>
            <a:stretch/>
          </p:blipFill>
          <p:spPr>
            <a:xfrm rot="-5400000">
              <a:off x="7253138" y="1238761"/>
              <a:ext cx="1883925" cy="18434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40" name="Google Shape;740;p1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52175" y="4875550"/>
            <a:ext cx="1541202" cy="142200"/>
          </a:xfrm>
          <a:prstGeom prst="rect">
            <a:avLst/>
          </a:prstGeom>
          <a:noFill/>
          <a:ln>
            <a:noFill/>
          </a:ln>
        </p:spPr>
      </p:pic>
      <p:sp>
        <p:nvSpPr>
          <p:cNvPr id="741" name="Google Shape;741;p102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1pPr>
            <a:lvl2pPr lvl="1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2pPr>
            <a:lvl3pPr lvl="2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3pPr>
            <a:lvl4pPr lvl="3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4pPr>
            <a:lvl5pPr lvl="4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5pPr>
            <a:lvl6pPr lvl="5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6pPr>
            <a:lvl7pPr lvl="6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7pPr>
            <a:lvl8pPr lvl="7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8pPr>
            <a:lvl9pPr lvl="8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4 - Text">
  <p:cSld name="CUSTOM_1_1_1"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3" name="Google Shape;743;p103"/>
          <p:cNvPicPr preferRelativeResize="0"/>
          <p:nvPr/>
        </p:nvPicPr>
        <p:blipFill rotWithShape="1">
          <a:blip r:embed="rId2">
            <a:alphaModFix/>
          </a:blip>
          <a:srcRect b="12754" l="73006" r="0" t="25835"/>
          <a:stretch/>
        </p:blipFill>
        <p:spPr>
          <a:xfrm flipH="1" rot="10800000">
            <a:off x="0" y="2754401"/>
            <a:ext cx="1007652" cy="22912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744" name="Google Shape;744;p103"/>
          <p:cNvPicPr preferRelativeResize="0"/>
          <p:nvPr/>
        </p:nvPicPr>
        <p:blipFill rotWithShape="1">
          <a:blip r:embed="rId3">
            <a:alphaModFix/>
          </a:blip>
          <a:srcRect b="0" l="73812" r="0" t="0"/>
          <a:stretch/>
        </p:blipFill>
        <p:spPr>
          <a:xfrm>
            <a:off x="6" y="3244900"/>
            <a:ext cx="497200" cy="1898600"/>
          </a:xfrm>
          <a:prstGeom prst="rect">
            <a:avLst/>
          </a:prstGeom>
          <a:noFill/>
          <a:ln>
            <a:noFill/>
          </a:ln>
        </p:spPr>
      </p:pic>
      <p:sp>
        <p:nvSpPr>
          <p:cNvPr id="745" name="Google Shape;745;p103"/>
          <p:cNvSpPr txBox="1"/>
          <p:nvPr>
            <p:ph type="title"/>
          </p:nvPr>
        </p:nvSpPr>
        <p:spPr>
          <a:xfrm>
            <a:off x="452400" y="481263"/>
            <a:ext cx="82392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Space Mono"/>
              <a:buNone/>
              <a:defRPr b="1" sz="2400">
                <a:latin typeface="Space Mono"/>
                <a:ea typeface="Space Mono"/>
                <a:cs typeface="Space Mono"/>
                <a:sym typeface="Space Mo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9pPr>
          </a:lstStyle>
          <a:p/>
        </p:txBody>
      </p:sp>
      <p:sp>
        <p:nvSpPr>
          <p:cNvPr id="746" name="Google Shape;746;p103"/>
          <p:cNvSpPr txBox="1"/>
          <p:nvPr>
            <p:ph idx="1" type="body"/>
          </p:nvPr>
        </p:nvSpPr>
        <p:spPr>
          <a:xfrm>
            <a:off x="452400" y="1132825"/>
            <a:ext cx="8239200" cy="34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rgbClr val="6EC396"/>
              </a:buClr>
              <a:buSzPts val="1800"/>
              <a:buFont typeface="Poppins"/>
              <a:buChar char="✱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429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429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429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429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429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429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429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429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pic>
        <p:nvPicPr>
          <p:cNvPr id="747" name="Google Shape;747;p10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52175" y="4875550"/>
            <a:ext cx="1541202" cy="142200"/>
          </a:xfrm>
          <a:prstGeom prst="rect">
            <a:avLst/>
          </a:prstGeom>
          <a:noFill/>
          <a:ln>
            <a:noFill/>
          </a:ln>
        </p:spPr>
      </p:pic>
      <p:sp>
        <p:nvSpPr>
          <p:cNvPr id="748" name="Google Shape;748;p103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1pPr>
            <a:lvl2pPr lvl="1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2pPr>
            <a:lvl3pPr lvl="2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3pPr>
            <a:lvl4pPr lvl="3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4pPr>
            <a:lvl5pPr lvl="4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5pPr>
            <a:lvl6pPr lvl="5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6pPr>
            <a:lvl7pPr lvl="6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7pPr>
            <a:lvl8pPr lvl="7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8pPr>
            <a:lvl9pPr lvl="8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49" name="Google Shape;749;p103"/>
          <p:cNvPicPr preferRelativeResize="0"/>
          <p:nvPr/>
        </p:nvPicPr>
        <p:blipFill rotWithShape="1">
          <a:blip r:embed="rId5">
            <a:alphaModFix/>
          </a:blip>
          <a:srcRect b="0" l="86044" r="0" t="25417"/>
          <a:stretch/>
        </p:blipFill>
        <p:spPr>
          <a:xfrm rot="5400000">
            <a:off x="7212900" y="-1425024"/>
            <a:ext cx="510701" cy="33607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750" name="Google Shape;750;p103"/>
          <p:cNvPicPr preferRelativeResize="0"/>
          <p:nvPr/>
        </p:nvPicPr>
        <p:blipFill rotWithShape="1">
          <a:blip r:embed="rId3">
            <a:alphaModFix/>
          </a:blip>
          <a:srcRect b="54288" l="0" r="5482" t="14989"/>
          <a:stretch/>
        </p:blipFill>
        <p:spPr>
          <a:xfrm>
            <a:off x="7354100" y="-1"/>
            <a:ext cx="1794526" cy="583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5 - Title Only">
  <p:cSld name="CUSTOM_1_1_1_1"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2" name="Google Shape;752;p104"/>
          <p:cNvPicPr preferRelativeResize="0"/>
          <p:nvPr/>
        </p:nvPicPr>
        <p:blipFill rotWithShape="1">
          <a:blip r:embed="rId2">
            <a:alphaModFix/>
          </a:blip>
          <a:srcRect b="12754" l="73006" r="0" t="25835"/>
          <a:stretch/>
        </p:blipFill>
        <p:spPr>
          <a:xfrm flipH="1" rot="10800000">
            <a:off x="0" y="2754401"/>
            <a:ext cx="1007652" cy="22912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753" name="Google Shape;753;p104"/>
          <p:cNvPicPr preferRelativeResize="0"/>
          <p:nvPr/>
        </p:nvPicPr>
        <p:blipFill rotWithShape="1">
          <a:blip r:embed="rId3">
            <a:alphaModFix/>
          </a:blip>
          <a:srcRect b="0" l="73812" r="0" t="0"/>
          <a:stretch/>
        </p:blipFill>
        <p:spPr>
          <a:xfrm>
            <a:off x="6" y="3244900"/>
            <a:ext cx="497200" cy="189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4" name="Google Shape;754;p104"/>
          <p:cNvPicPr preferRelativeResize="0"/>
          <p:nvPr/>
        </p:nvPicPr>
        <p:blipFill rotWithShape="1">
          <a:blip r:embed="rId4">
            <a:alphaModFix/>
          </a:blip>
          <a:srcRect b="0" l="86044" r="0" t="25417"/>
          <a:stretch/>
        </p:blipFill>
        <p:spPr>
          <a:xfrm rot="5400000">
            <a:off x="7212900" y="-1425024"/>
            <a:ext cx="510701" cy="33607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755" name="Google Shape;755;p104"/>
          <p:cNvPicPr preferRelativeResize="0"/>
          <p:nvPr/>
        </p:nvPicPr>
        <p:blipFill rotWithShape="1">
          <a:blip r:embed="rId3">
            <a:alphaModFix/>
          </a:blip>
          <a:srcRect b="54288" l="0" r="5482" t="14989"/>
          <a:stretch/>
        </p:blipFill>
        <p:spPr>
          <a:xfrm>
            <a:off x="7354100" y="-1"/>
            <a:ext cx="1794526" cy="58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6" name="Google Shape;756;p10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52175" y="4875550"/>
            <a:ext cx="1541202" cy="142200"/>
          </a:xfrm>
          <a:prstGeom prst="rect">
            <a:avLst/>
          </a:prstGeom>
          <a:noFill/>
          <a:ln>
            <a:noFill/>
          </a:ln>
        </p:spPr>
      </p:pic>
      <p:sp>
        <p:nvSpPr>
          <p:cNvPr id="757" name="Google Shape;757;p104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1pPr>
            <a:lvl2pPr lvl="1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2pPr>
            <a:lvl3pPr lvl="2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3pPr>
            <a:lvl4pPr lvl="3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4pPr>
            <a:lvl5pPr lvl="4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5pPr>
            <a:lvl6pPr lvl="5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6pPr>
            <a:lvl7pPr lvl="6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7pPr>
            <a:lvl8pPr lvl="7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8pPr>
            <a:lvl9pPr lvl="8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58" name="Google Shape;758;p104"/>
          <p:cNvSpPr txBox="1"/>
          <p:nvPr>
            <p:ph type="title"/>
          </p:nvPr>
        </p:nvSpPr>
        <p:spPr>
          <a:xfrm>
            <a:off x="452400" y="481263"/>
            <a:ext cx="82392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Space Mono"/>
              <a:buNone/>
              <a:defRPr b="1" sz="2400">
                <a:latin typeface="Space Mono"/>
                <a:ea typeface="Space Mono"/>
                <a:cs typeface="Space Mono"/>
                <a:sym typeface="Space Mo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3.xml"/><Relationship Id="rId22" Type="http://schemas.openxmlformats.org/officeDocument/2006/relationships/slideLayout" Target="../slideLayouts/slideLayout35.xml"/><Relationship Id="rId21" Type="http://schemas.openxmlformats.org/officeDocument/2006/relationships/slideLayout" Target="../slideLayouts/slideLayout34.xml"/><Relationship Id="rId24" Type="http://schemas.openxmlformats.org/officeDocument/2006/relationships/slideLayout" Target="../slideLayouts/slideLayout37.xml"/><Relationship Id="rId23" Type="http://schemas.openxmlformats.org/officeDocument/2006/relationships/slideLayout" Target="../slideLayouts/slideLayout36.xml"/><Relationship Id="rId1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26" Type="http://schemas.openxmlformats.org/officeDocument/2006/relationships/slideLayout" Target="../slideLayouts/slideLayout39.xml"/><Relationship Id="rId25" Type="http://schemas.openxmlformats.org/officeDocument/2006/relationships/slideLayout" Target="../slideLayouts/slideLayout38.xml"/><Relationship Id="rId28" Type="http://schemas.openxmlformats.org/officeDocument/2006/relationships/theme" Target="../theme/theme6.xml"/><Relationship Id="rId27" Type="http://schemas.openxmlformats.org/officeDocument/2006/relationships/slideLayout" Target="../slideLayouts/slideLayout40.xml"/><Relationship Id="rId5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0.xml"/><Relationship Id="rId8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25.xml"/><Relationship Id="rId15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27.xml"/><Relationship Id="rId17" Type="http://schemas.openxmlformats.org/officeDocument/2006/relationships/slideLayout" Target="../slideLayouts/slideLayout30.xml"/><Relationship Id="rId16" Type="http://schemas.openxmlformats.org/officeDocument/2006/relationships/slideLayout" Target="../slideLayouts/slideLayout29.xml"/><Relationship Id="rId19" Type="http://schemas.openxmlformats.org/officeDocument/2006/relationships/slideLayout" Target="../slideLayouts/slideLayout32.xml"/><Relationship Id="rId18" Type="http://schemas.openxmlformats.org/officeDocument/2006/relationships/slideLayout" Target="../slideLayouts/slideLayout31.xml"/></Relationships>
</file>

<file path=ppt/slideMasters/_rels/slideMaster3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60.xml"/><Relationship Id="rId22" Type="http://schemas.openxmlformats.org/officeDocument/2006/relationships/slideLayout" Target="../slideLayouts/slideLayout62.xml"/><Relationship Id="rId21" Type="http://schemas.openxmlformats.org/officeDocument/2006/relationships/slideLayout" Target="../slideLayouts/slideLayout61.xml"/><Relationship Id="rId24" Type="http://schemas.openxmlformats.org/officeDocument/2006/relationships/slideLayout" Target="../slideLayouts/slideLayout64.xml"/><Relationship Id="rId23" Type="http://schemas.openxmlformats.org/officeDocument/2006/relationships/slideLayout" Target="../slideLayouts/slideLayout63.xml"/><Relationship Id="rId1" Type="http://schemas.openxmlformats.org/officeDocument/2006/relationships/slideLayout" Target="../slideLayouts/slideLayout41.xml"/><Relationship Id="rId2" Type="http://schemas.openxmlformats.org/officeDocument/2006/relationships/slideLayout" Target="../slideLayouts/slideLayout42.xml"/><Relationship Id="rId3" Type="http://schemas.openxmlformats.org/officeDocument/2006/relationships/slideLayout" Target="../slideLayouts/slideLayout43.xml"/><Relationship Id="rId4" Type="http://schemas.openxmlformats.org/officeDocument/2006/relationships/slideLayout" Target="../slideLayouts/slideLayout44.xml"/><Relationship Id="rId9" Type="http://schemas.openxmlformats.org/officeDocument/2006/relationships/slideLayout" Target="../slideLayouts/slideLayout49.xml"/><Relationship Id="rId26" Type="http://schemas.openxmlformats.org/officeDocument/2006/relationships/slideLayout" Target="../slideLayouts/slideLayout66.xml"/><Relationship Id="rId25" Type="http://schemas.openxmlformats.org/officeDocument/2006/relationships/slideLayout" Target="../slideLayouts/slideLayout65.xml"/><Relationship Id="rId28" Type="http://schemas.openxmlformats.org/officeDocument/2006/relationships/theme" Target="../theme/theme5.xml"/><Relationship Id="rId27" Type="http://schemas.openxmlformats.org/officeDocument/2006/relationships/slideLayout" Target="../slideLayouts/slideLayout67.xml"/><Relationship Id="rId5" Type="http://schemas.openxmlformats.org/officeDocument/2006/relationships/slideLayout" Target="../slideLayouts/slideLayout45.xml"/><Relationship Id="rId6" Type="http://schemas.openxmlformats.org/officeDocument/2006/relationships/slideLayout" Target="../slideLayouts/slideLayout46.xml"/><Relationship Id="rId7" Type="http://schemas.openxmlformats.org/officeDocument/2006/relationships/slideLayout" Target="../slideLayouts/slideLayout47.xml"/><Relationship Id="rId8" Type="http://schemas.openxmlformats.org/officeDocument/2006/relationships/slideLayout" Target="../slideLayouts/slideLayout48.xml"/><Relationship Id="rId11" Type="http://schemas.openxmlformats.org/officeDocument/2006/relationships/slideLayout" Target="../slideLayouts/slideLayout51.xml"/><Relationship Id="rId10" Type="http://schemas.openxmlformats.org/officeDocument/2006/relationships/slideLayout" Target="../slideLayouts/slideLayout50.xml"/><Relationship Id="rId13" Type="http://schemas.openxmlformats.org/officeDocument/2006/relationships/slideLayout" Target="../slideLayouts/slideLayout53.xml"/><Relationship Id="rId12" Type="http://schemas.openxmlformats.org/officeDocument/2006/relationships/slideLayout" Target="../slideLayouts/slideLayout52.xml"/><Relationship Id="rId15" Type="http://schemas.openxmlformats.org/officeDocument/2006/relationships/slideLayout" Target="../slideLayouts/slideLayout55.xml"/><Relationship Id="rId14" Type="http://schemas.openxmlformats.org/officeDocument/2006/relationships/slideLayout" Target="../slideLayouts/slideLayout54.xml"/><Relationship Id="rId17" Type="http://schemas.openxmlformats.org/officeDocument/2006/relationships/slideLayout" Target="../slideLayouts/slideLayout57.xml"/><Relationship Id="rId16" Type="http://schemas.openxmlformats.org/officeDocument/2006/relationships/slideLayout" Target="../slideLayouts/slideLayout56.xml"/><Relationship Id="rId19" Type="http://schemas.openxmlformats.org/officeDocument/2006/relationships/slideLayout" Target="../slideLayouts/slideLayout59.xml"/><Relationship Id="rId18" Type="http://schemas.openxmlformats.org/officeDocument/2006/relationships/slideLayout" Target="../slideLayouts/slideLayout58.xml"/></Relationships>
</file>

<file path=ppt/slideMasters/_rels/slideMaster4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87.xml"/><Relationship Id="rId22" Type="http://schemas.openxmlformats.org/officeDocument/2006/relationships/slideLayout" Target="../slideLayouts/slideLayout89.xml"/><Relationship Id="rId21" Type="http://schemas.openxmlformats.org/officeDocument/2006/relationships/slideLayout" Target="../slideLayouts/slideLayout88.xml"/><Relationship Id="rId24" Type="http://schemas.openxmlformats.org/officeDocument/2006/relationships/slideLayout" Target="../slideLayouts/slideLayout91.xml"/><Relationship Id="rId23" Type="http://schemas.openxmlformats.org/officeDocument/2006/relationships/slideLayout" Target="../slideLayouts/slideLayout90.xml"/><Relationship Id="rId1" Type="http://schemas.openxmlformats.org/officeDocument/2006/relationships/slideLayout" Target="../slideLayouts/slideLayout68.xml"/><Relationship Id="rId2" Type="http://schemas.openxmlformats.org/officeDocument/2006/relationships/slideLayout" Target="../slideLayouts/slideLayout69.xml"/><Relationship Id="rId3" Type="http://schemas.openxmlformats.org/officeDocument/2006/relationships/slideLayout" Target="../slideLayouts/slideLayout70.xml"/><Relationship Id="rId4" Type="http://schemas.openxmlformats.org/officeDocument/2006/relationships/slideLayout" Target="../slideLayouts/slideLayout71.xml"/><Relationship Id="rId9" Type="http://schemas.openxmlformats.org/officeDocument/2006/relationships/slideLayout" Target="../slideLayouts/slideLayout76.xml"/><Relationship Id="rId26" Type="http://schemas.openxmlformats.org/officeDocument/2006/relationships/slideLayout" Target="../slideLayouts/slideLayout93.xml"/><Relationship Id="rId25" Type="http://schemas.openxmlformats.org/officeDocument/2006/relationships/slideLayout" Target="../slideLayouts/slideLayout92.xml"/><Relationship Id="rId27" Type="http://schemas.openxmlformats.org/officeDocument/2006/relationships/theme" Target="../theme/theme4.xml"/><Relationship Id="rId5" Type="http://schemas.openxmlformats.org/officeDocument/2006/relationships/slideLayout" Target="../slideLayouts/slideLayout72.xml"/><Relationship Id="rId6" Type="http://schemas.openxmlformats.org/officeDocument/2006/relationships/slideLayout" Target="../slideLayouts/slideLayout73.xml"/><Relationship Id="rId7" Type="http://schemas.openxmlformats.org/officeDocument/2006/relationships/slideLayout" Target="../slideLayouts/slideLayout74.xml"/><Relationship Id="rId8" Type="http://schemas.openxmlformats.org/officeDocument/2006/relationships/slideLayout" Target="../slideLayouts/slideLayout75.xml"/><Relationship Id="rId11" Type="http://schemas.openxmlformats.org/officeDocument/2006/relationships/slideLayout" Target="../slideLayouts/slideLayout78.xml"/><Relationship Id="rId10" Type="http://schemas.openxmlformats.org/officeDocument/2006/relationships/slideLayout" Target="../slideLayouts/slideLayout77.xml"/><Relationship Id="rId13" Type="http://schemas.openxmlformats.org/officeDocument/2006/relationships/slideLayout" Target="../slideLayouts/slideLayout80.xml"/><Relationship Id="rId12" Type="http://schemas.openxmlformats.org/officeDocument/2006/relationships/slideLayout" Target="../slideLayouts/slideLayout79.xml"/><Relationship Id="rId15" Type="http://schemas.openxmlformats.org/officeDocument/2006/relationships/slideLayout" Target="../slideLayouts/slideLayout82.xml"/><Relationship Id="rId14" Type="http://schemas.openxmlformats.org/officeDocument/2006/relationships/slideLayout" Target="../slideLayouts/slideLayout81.xml"/><Relationship Id="rId17" Type="http://schemas.openxmlformats.org/officeDocument/2006/relationships/slideLayout" Target="../slideLayouts/slideLayout84.xml"/><Relationship Id="rId16" Type="http://schemas.openxmlformats.org/officeDocument/2006/relationships/slideLayout" Target="../slideLayouts/slideLayout83.xml"/><Relationship Id="rId19" Type="http://schemas.openxmlformats.org/officeDocument/2006/relationships/slideLayout" Target="../slideLayouts/slideLayout86.xml"/><Relationship Id="rId18" Type="http://schemas.openxmlformats.org/officeDocument/2006/relationships/slideLayout" Target="../slideLayouts/slideLayout85.xml"/></Relationships>
</file>

<file path=ppt/slideMasters/_rels/slideMaster5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133.xml"/><Relationship Id="rId20" Type="http://schemas.openxmlformats.org/officeDocument/2006/relationships/slideLayout" Target="../slideLayouts/slideLayout113.xml"/><Relationship Id="rId42" Type="http://schemas.openxmlformats.org/officeDocument/2006/relationships/theme" Target="../theme/theme3.xml"/><Relationship Id="rId41" Type="http://schemas.openxmlformats.org/officeDocument/2006/relationships/slideLayout" Target="../slideLayouts/slideLayout134.xml"/><Relationship Id="rId22" Type="http://schemas.openxmlformats.org/officeDocument/2006/relationships/slideLayout" Target="../slideLayouts/slideLayout115.xml"/><Relationship Id="rId21" Type="http://schemas.openxmlformats.org/officeDocument/2006/relationships/slideLayout" Target="../slideLayouts/slideLayout114.xml"/><Relationship Id="rId24" Type="http://schemas.openxmlformats.org/officeDocument/2006/relationships/slideLayout" Target="../slideLayouts/slideLayout117.xml"/><Relationship Id="rId23" Type="http://schemas.openxmlformats.org/officeDocument/2006/relationships/slideLayout" Target="../slideLayouts/slideLayout116.xml"/><Relationship Id="rId1" Type="http://schemas.openxmlformats.org/officeDocument/2006/relationships/slideLayout" Target="../slideLayouts/slideLayout94.xml"/><Relationship Id="rId2" Type="http://schemas.openxmlformats.org/officeDocument/2006/relationships/slideLayout" Target="../slideLayouts/slideLayout95.xml"/><Relationship Id="rId3" Type="http://schemas.openxmlformats.org/officeDocument/2006/relationships/slideLayout" Target="../slideLayouts/slideLayout96.xml"/><Relationship Id="rId4" Type="http://schemas.openxmlformats.org/officeDocument/2006/relationships/slideLayout" Target="../slideLayouts/slideLayout97.xml"/><Relationship Id="rId9" Type="http://schemas.openxmlformats.org/officeDocument/2006/relationships/slideLayout" Target="../slideLayouts/slideLayout102.xml"/><Relationship Id="rId26" Type="http://schemas.openxmlformats.org/officeDocument/2006/relationships/slideLayout" Target="../slideLayouts/slideLayout119.xml"/><Relationship Id="rId25" Type="http://schemas.openxmlformats.org/officeDocument/2006/relationships/slideLayout" Target="../slideLayouts/slideLayout118.xml"/><Relationship Id="rId28" Type="http://schemas.openxmlformats.org/officeDocument/2006/relationships/slideLayout" Target="../slideLayouts/slideLayout121.xml"/><Relationship Id="rId27" Type="http://schemas.openxmlformats.org/officeDocument/2006/relationships/slideLayout" Target="../slideLayouts/slideLayout120.xml"/><Relationship Id="rId5" Type="http://schemas.openxmlformats.org/officeDocument/2006/relationships/slideLayout" Target="../slideLayouts/slideLayout98.xml"/><Relationship Id="rId6" Type="http://schemas.openxmlformats.org/officeDocument/2006/relationships/slideLayout" Target="../slideLayouts/slideLayout99.xml"/><Relationship Id="rId29" Type="http://schemas.openxmlformats.org/officeDocument/2006/relationships/slideLayout" Target="../slideLayouts/slideLayout122.xml"/><Relationship Id="rId7" Type="http://schemas.openxmlformats.org/officeDocument/2006/relationships/slideLayout" Target="../slideLayouts/slideLayout100.xml"/><Relationship Id="rId8" Type="http://schemas.openxmlformats.org/officeDocument/2006/relationships/slideLayout" Target="../slideLayouts/slideLayout101.xml"/><Relationship Id="rId31" Type="http://schemas.openxmlformats.org/officeDocument/2006/relationships/slideLayout" Target="../slideLayouts/slideLayout124.xml"/><Relationship Id="rId30" Type="http://schemas.openxmlformats.org/officeDocument/2006/relationships/slideLayout" Target="../slideLayouts/slideLayout123.xml"/><Relationship Id="rId11" Type="http://schemas.openxmlformats.org/officeDocument/2006/relationships/slideLayout" Target="../slideLayouts/slideLayout104.xml"/><Relationship Id="rId33" Type="http://schemas.openxmlformats.org/officeDocument/2006/relationships/slideLayout" Target="../slideLayouts/slideLayout126.xml"/><Relationship Id="rId10" Type="http://schemas.openxmlformats.org/officeDocument/2006/relationships/slideLayout" Target="../slideLayouts/slideLayout103.xml"/><Relationship Id="rId32" Type="http://schemas.openxmlformats.org/officeDocument/2006/relationships/slideLayout" Target="../slideLayouts/slideLayout125.xml"/><Relationship Id="rId13" Type="http://schemas.openxmlformats.org/officeDocument/2006/relationships/slideLayout" Target="../slideLayouts/slideLayout106.xml"/><Relationship Id="rId35" Type="http://schemas.openxmlformats.org/officeDocument/2006/relationships/slideLayout" Target="../slideLayouts/slideLayout128.xml"/><Relationship Id="rId12" Type="http://schemas.openxmlformats.org/officeDocument/2006/relationships/slideLayout" Target="../slideLayouts/slideLayout105.xml"/><Relationship Id="rId34" Type="http://schemas.openxmlformats.org/officeDocument/2006/relationships/slideLayout" Target="../slideLayouts/slideLayout127.xml"/><Relationship Id="rId15" Type="http://schemas.openxmlformats.org/officeDocument/2006/relationships/slideLayout" Target="../slideLayouts/slideLayout108.xml"/><Relationship Id="rId37" Type="http://schemas.openxmlformats.org/officeDocument/2006/relationships/slideLayout" Target="../slideLayouts/slideLayout130.xml"/><Relationship Id="rId14" Type="http://schemas.openxmlformats.org/officeDocument/2006/relationships/slideLayout" Target="../slideLayouts/slideLayout107.xml"/><Relationship Id="rId36" Type="http://schemas.openxmlformats.org/officeDocument/2006/relationships/slideLayout" Target="../slideLayouts/slideLayout129.xml"/><Relationship Id="rId17" Type="http://schemas.openxmlformats.org/officeDocument/2006/relationships/slideLayout" Target="../slideLayouts/slideLayout110.xml"/><Relationship Id="rId39" Type="http://schemas.openxmlformats.org/officeDocument/2006/relationships/slideLayout" Target="../slideLayouts/slideLayout132.xml"/><Relationship Id="rId16" Type="http://schemas.openxmlformats.org/officeDocument/2006/relationships/slideLayout" Target="../slideLayouts/slideLayout109.xml"/><Relationship Id="rId38" Type="http://schemas.openxmlformats.org/officeDocument/2006/relationships/slideLayout" Target="../slideLayouts/slideLayout131.xml"/><Relationship Id="rId19" Type="http://schemas.openxmlformats.org/officeDocument/2006/relationships/slideLayout" Target="../slideLayouts/slideLayout112.xml"/><Relationship Id="rId18" Type="http://schemas.openxmlformats.org/officeDocument/2006/relationships/slideLayout" Target="../slideLayouts/slideLayout1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5" name="Google Shape;65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oppins"/>
              <a:buChar char="●"/>
              <a:defRPr sz="18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○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■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●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○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■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●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○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Poppins"/>
              <a:buChar char="■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85" name="Google Shape;285;p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oppins"/>
              <a:buChar char="●"/>
              <a:defRPr sz="18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○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■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●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○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■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●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○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Poppins"/>
              <a:buChar char="■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  <p:sldLayoutId id="2147483700" r:id="rId13"/>
    <p:sldLayoutId id="2147483701" r:id="rId14"/>
    <p:sldLayoutId id="2147483702" r:id="rId15"/>
    <p:sldLayoutId id="2147483703" r:id="rId16"/>
    <p:sldLayoutId id="2147483704" r:id="rId17"/>
    <p:sldLayoutId id="2147483705" r:id="rId18"/>
    <p:sldLayoutId id="2147483706" r:id="rId19"/>
    <p:sldLayoutId id="2147483707" r:id="rId20"/>
    <p:sldLayoutId id="2147483708" r:id="rId21"/>
    <p:sldLayoutId id="2147483709" r:id="rId22"/>
    <p:sldLayoutId id="2147483710" r:id="rId23"/>
    <p:sldLayoutId id="2147483711" r:id="rId24"/>
    <p:sldLayoutId id="2147483712" r:id="rId25"/>
    <p:sldLayoutId id="2147483713" r:id="rId26"/>
    <p:sldLayoutId id="2147483714" r:id="rId27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7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05" name="Google Shape;505;p7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oppins"/>
              <a:buChar char="●"/>
              <a:defRPr sz="18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○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■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●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○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■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●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○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Poppins"/>
              <a:buChar char="■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  <p:sldLayoutId id="2147483728" r:id="rId14"/>
    <p:sldLayoutId id="2147483729" r:id="rId15"/>
    <p:sldLayoutId id="2147483730" r:id="rId16"/>
    <p:sldLayoutId id="2147483731" r:id="rId17"/>
    <p:sldLayoutId id="2147483732" r:id="rId18"/>
    <p:sldLayoutId id="2147483733" r:id="rId19"/>
    <p:sldLayoutId id="2147483734" r:id="rId20"/>
    <p:sldLayoutId id="2147483735" r:id="rId21"/>
    <p:sldLayoutId id="2147483736" r:id="rId22"/>
    <p:sldLayoutId id="2147483737" r:id="rId23"/>
    <p:sldLayoutId id="2147483738" r:id="rId24"/>
    <p:sldLayoutId id="2147483739" r:id="rId25"/>
    <p:sldLayoutId id="2147483740" r:id="rId26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9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19" name="Google Shape;719;p9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oppins"/>
              <a:buChar char="●"/>
              <a:defRPr sz="18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○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■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●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○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■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●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○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Poppins"/>
              <a:buChar char="■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1" r:id="rId1"/>
    <p:sldLayoutId id="2147483742" r:id="rId2"/>
    <p:sldLayoutId id="2147483743" r:id="rId3"/>
    <p:sldLayoutId id="2147483744" r:id="rId4"/>
    <p:sldLayoutId id="2147483745" r:id="rId5"/>
    <p:sldLayoutId id="2147483746" r:id="rId6"/>
    <p:sldLayoutId id="2147483747" r:id="rId7"/>
    <p:sldLayoutId id="2147483748" r:id="rId8"/>
    <p:sldLayoutId id="2147483749" r:id="rId9"/>
    <p:sldLayoutId id="2147483750" r:id="rId10"/>
    <p:sldLayoutId id="2147483751" r:id="rId11"/>
    <p:sldLayoutId id="2147483752" r:id="rId12"/>
    <p:sldLayoutId id="2147483753" r:id="rId13"/>
    <p:sldLayoutId id="2147483754" r:id="rId14"/>
    <p:sldLayoutId id="2147483755" r:id="rId15"/>
    <p:sldLayoutId id="2147483756" r:id="rId16"/>
    <p:sldLayoutId id="2147483757" r:id="rId17"/>
    <p:sldLayoutId id="2147483758" r:id="rId18"/>
    <p:sldLayoutId id="2147483759" r:id="rId19"/>
    <p:sldLayoutId id="2147483760" r:id="rId20"/>
    <p:sldLayoutId id="2147483761" r:id="rId21"/>
    <p:sldLayoutId id="2147483762" r:id="rId22"/>
    <p:sldLayoutId id="2147483763" r:id="rId23"/>
    <p:sldLayoutId id="2147483764" r:id="rId24"/>
    <p:sldLayoutId id="2147483765" r:id="rId25"/>
    <p:sldLayoutId id="2147483766" r:id="rId26"/>
    <p:sldLayoutId id="2147483767" r:id="rId27"/>
    <p:sldLayoutId id="2147483768" r:id="rId28"/>
    <p:sldLayoutId id="2147483769" r:id="rId29"/>
    <p:sldLayoutId id="2147483770" r:id="rId30"/>
    <p:sldLayoutId id="2147483771" r:id="rId31"/>
    <p:sldLayoutId id="2147483772" r:id="rId32"/>
    <p:sldLayoutId id="2147483773" r:id="rId33"/>
    <p:sldLayoutId id="2147483774" r:id="rId34"/>
    <p:sldLayoutId id="2147483775" r:id="rId35"/>
    <p:sldLayoutId id="2147483776" r:id="rId36"/>
    <p:sldLayoutId id="2147483777" r:id="rId37"/>
    <p:sldLayoutId id="2147483778" r:id="rId38"/>
    <p:sldLayoutId id="2147483779" r:id="rId39"/>
    <p:sldLayoutId id="2147483780" r:id="rId40"/>
    <p:sldLayoutId id="2147483781" r:id="rId4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0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8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8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6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8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8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8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1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2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pythontutor.com/" TargetMode="External"/><Relationship Id="rId4" Type="http://schemas.openxmlformats.org/officeDocument/2006/relationships/image" Target="../media/image20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4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4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4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4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4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8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10.png"/><Relationship Id="rId4" Type="http://schemas.openxmlformats.org/officeDocument/2006/relationships/image" Target="../media/image211.png"/><Relationship Id="rId5" Type="http://schemas.openxmlformats.org/officeDocument/2006/relationships/image" Target="../media/image21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1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4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8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8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1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8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8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s://leetcode.com/problems/remove-duplicates-from-sorted-list/" TargetMode="Externa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4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4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8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22.png"/><Relationship Id="rId4" Type="http://schemas.openxmlformats.org/officeDocument/2006/relationships/image" Target="../media/image22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14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35.xml"/><Relationship Id="rId3" Type="http://schemas.openxmlformats.org/officeDocument/2006/relationships/hyperlink" Target="http://www.youtube.com/watch?v=Jwd_lkXoLKk" TargetMode="External"/><Relationship Id="rId4" Type="http://schemas.openxmlformats.org/officeDocument/2006/relationships/image" Target="../media/image218.jp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03.png"/><Relationship Id="rId4" Type="http://schemas.openxmlformats.org/officeDocument/2006/relationships/image" Target="../media/image204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17.jp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17.jp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17.jp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20.png"/><Relationship Id="rId4" Type="http://schemas.openxmlformats.org/officeDocument/2006/relationships/hyperlink" Target="http://www.youtube.com/watch?v=BTZMUDKSpSs" TargetMode="External"/><Relationship Id="rId5" Type="http://schemas.openxmlformats.org/officeDocument/2006/relationships/image" Target="../media/image215.jp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1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docs.google.com/document/d/1m9IS26JlIFxbU5g4vixd9OHlnmQbaixobOu_USOuNrg/edit?tab=t.0" TargetMode="External"/><Relationship Id="rId4" Type="http://schemas.openxmlformats.org/officeDocument/2006/relationships/hyperlink" Target="https://docs.google.com/forms/d/e/1FAIpQLSekpF_8BYAdzTJmxx-S9Y0GyFMSNI7IPl_YxEu5y5malhpnew/formResponse" TargetMode="External"/><Relationship Id="rId5" Type="http://schemas.openxmlformats.org/officeDocument/2006/relationships/image" Target="../media/image205.png"/><Relationship Id="rId6" Type="http://schemas.openxmlformats.org/officeDocument/2006/relationships/hyperlink" Target="https://www.loom.com/share/4650cc911b7c4819a123a94a9489a63b?sid=38154d34-a104-47f2-bb13-cd6bd9dfdfbd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09.png"/><Relationship Id="rId4" Type="http://schemas.openxmlformats.org/officeDocument/2006/relationships/image" Target="../media/image20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9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Google Shape;1040;p140"/>
          <p:cNvSpPr txBox="1"/>
          <p:nvPr>
            <p:ph type="title"/>
          </p:nvPr>
        </p:nvSpPr>
        <p:spPr>
          <a:xfrm>
            <a:off x="1628200" y="1807975"/>
            <a:ext cx="5887800" cy="72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600"/>
              <a:t>OOP &amp; Linked Lists</a:t>
            </a:r>
            <a:endParaRPr sz="3600"/>
          </a:p>
        </p:txBody>
      </p:sp>
      <p:sp>
        <p:nvSpPr>
          <p:cNvPr id="1041" name="Google Shape;1041;p140"/>
          <p:cNvSpPr txBox="1"/>
          <p:nvPr>
            <p:ph idx="1" type="subTitle"/>
          </p:nvPr>
        </p:nvSpPr>
        <p:spPr>
          <a:xfrm>
            <a:off x="2360925" y="3126675"/>
            <a:ext cx="1979100" cy="38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TIP102</a:t>
            </a:r>
            <a:endParaRPr/>
          </a:p>
        </p:txBody>
      </p:sp>
      <p:sp>
        <p:nvSpPr>
          <p:cNvPr id="1042" name="Google Shape;1042;p140"/>
          <p:cNvSpPr txBox="1"/>
          <p:nvPr>
            <p:ph idx="2" type="subTitle"/>
          </p:nvPr>
        </p:nvSpPr>
        <p:spPr>
          <a:xfrm>
            <a:off x="4803950" y="3126675"/>
            <a:ext cx="1979100" cy="38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Week 5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49"/>
          <p:cNvSpPr txBox="1"/>
          <p:nvPr>
            <p:ph type="title"/>
          </p:nvPr>
        </p:nvSpPr>
        <p:spPr>
          <a:xfrm>
            <a:off x="452400" y="481263"/>
            <a:ext cx="82392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do we use classes?</a:t>
            </a:r>
            <a:endParaRPr/>
          </a:p>
        </p:txBody>
      </p:sp>
      <p:sp>
        <p:nvSpPr>
          <p:cNvPr id="1108" name="Google Shape;1108;p149"/>
          <p:cNvSpPr txBox="1"/>
          <p:nvPr>
            <p:ph idx="1" type="body"/>
          </p:nvPr>
        </p:nvSpPr>
        <p:spPr>
          <a:xfrm>
            <a:off x="452400" y="1132825"/>
            <a:ext cx="8239200" cy="122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✱"/>
            </a:pPr>
            <a:r>
              <a:rPr lang="en"/>
              <a:t>Classes are fundamental to object-oriented programming (OOP).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1000"/>
              </a:spcAft>
              <a:buSzPts val="1800"/>
              <a:buChar char="✱"/>
            </a:pPr>
            <a:r>
              <a:rPr lang="en"/>
              <a:t>They help in modeling real-world entities, making code reusable, and organizing complex programs.</a:t>
            </a:r>
            <a:endParaRPr/>
          </a:p>
        </p:txBody>
      </p:sp>
      <p:pic>
        <p:nvPicPr>
          <p:cNvPr id="1109" name="Google Shape;1109;p1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97038" y="2360125"/>
            <a:ext cx="3949920" cy="247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3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" name="Google Shape;1114;p150"/>
          <p:cNvSpPr txBox="1"/>
          <p:nvPr>
            <p:ph type="title"/>
          </p:nvPr>
        </p:nvSpPr>
        <p:spPr>
          <a:xfrm>
            <a:off x="452400" y="481263"/>
            <a:ext cx="82392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Built-in Python Classes</a:t>
            </a:r>
            <a:endParaRPr/>
          </a:p>
        </p:txBody>
      </p:sp>
      <p:sp>
        <p:nvSpPr>
          <p:cNvPr id="1115" name="Google Shape;1115;p150"/>
          <p:cNvSpPr txBox="1"/>
          <p:nvPr>
            <p:ph idx="1" type="body"/>
          </p:nvPr>
        </p:nvSpPr>
        <p:spPr>
          <a:xfrm>
            <a:off x="452400" y="1132825"/>
            <a:ext cx="8239200" cy="34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✱"/>
            </a:pPr>
            <a:r>
              <a:rPr b="1" lang="en"/>
              <a:t>Strings:</a:t>
            </a:r>
            <a:r>
              <a:rPr lang="en"/>
              <a:t> immutable sequences of characters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✱"/>
            </a:pPr>
            <a:r>
              <a:rPr b="1" lang="en"/>
              <a:t>Lists:</a:t>
            </a:r>
            <a:r>
              <a:rPr lang="en"/>
              <a:t> mutable sequences used to store collections of items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1000"/>
              </a:spcAft>
              <a:buSzPts val="1800"/>
              <a:buChar char="✱"/>
            </a:pPr>
            <a:r>
              <a:rPr b="1" lang="en"/>
              <a:t>Dictionaries:</a:t>
            </a:r>
            <a:r>
              <a:rPr lang="en"/>
              <a:t> collections of key-value pairs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9" name="Shape 1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0" name="Google Shape;1120;p151"/>
          <p:cNvSpPr txBox="1"/>
          <p:nvPr>
            <p:ph type="title"/>
          </p:nvPr>
        </p:nvSpPr>
        <p:spPr>
          <a:xfrm>
            <a:off x="452400" y="481275"/>
            <a:ext cx="37011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Instantiation</a:t>
            </a:r>
            <a:endParaRPr/>
          </a:p>
        </p:txBody>
      </p:sp>
      <p:sp>
        <p:nvSpPr>
          <p:cNvPr id="1121" name="Google Shape;1121;p151"/>
          <p:cNvSpPr txBox="1"/>
          <p:nvPr>
            <p:ph idx="1" type="body"/>
          </p:nvPr>
        </p:nvSpPr>
        <p:spPr>
          <a:xfrm>
            <a:off x="452400" y="1132825"/>
            <a:ext cx="3846300" cy="34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✱"/>
            </a:pPr>
            <a:r>
              <a:rPr b="1" lang="en" u="sng"/>
              <a:t>Instantiation</a:t>
            </a:r>
            <a:r>
              <a:rPr lang="en"/>
              <a:t> is the process of creating an instance (object) of a class.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1000"/>
              </a:spcAft>
              <a:buSzPts val="1800"/>
              <a:buChar char="✱"/>
            </a:pPr>
            <a:r>
              <a:rPr lang="en"/>
              <a:t>When a class is instantiated, a new object is created with its own set of attributes and methods.</a:t>
            </a:r>
            <a:endParaRPr/>
          </a:p>
        </p:txBody>
      </p:sp>
      <p:sp>
        <p:nvSpPr>
          <p:cNvPr id="1122" name="Google Shape;1122;p151"/>
          <p:cNvSpPr txBox="1"/>
          <p:nvPr>
            <p:ph idx="2" type="subTitle"/>
          </p:nvPr>
        </p:nvSpPr>
        <p:spPr>
          <a:xfrm>
            <a:off x="4511175" y="586000"/>
            <a:ext cx="4080000" cy="3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my_string = "Hello, World!"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my_list = [1, 2, 3, 4, 5]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my_dict = {"key": "value"}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6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" name="Google Shape;1127;p152"/>
          <p:cNvSpPr txBox="1"/>
          <p:nvPr>
            <p:ph type="title"/>
          </p:nvPr>
        </p:nvSpPr>
        <p:spPr>
          <a:xfrm>
            <a:off x="452400" y="481263"/>
            <a:ext cx="82392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Creating a Custom Class</a:t>
            </a:r>
            <a:endParaRPr/>
          </a:p>
        </p:txBody>
      </p:sp>
      <p:sp>
        <p:nvSpPr>
          <p:cNvPr id="1128" name="Google Shape;1128;p152"/>
          <p:cNvSpPr/>
          <p:nvPr/>
        </p:nvSpPr>
        <p:spPr>
          <a:xfrm>
            <a:off x="452400" y="1249800"/>
            <a:ext cx="5684100" cy="2643900"/>
          </a:xfrm>
          <a:prstGeom prst="roundRect">
            <a:avLst>
              <a:gd fmla="val 24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9" name="Google Shape;1129;p152"/>
          <p:cNvSpPr txBox="1"/>
          <p:nvPr>
            <p:ph idx="1" type="body"/>
          </p:nvPr>
        </p:nvSpPr>
        <p:spPr>
          <a:xfrm>
            <a:off x="603054" y="1491868"/>
            <a:ext cx="5382900" cy="215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class MyClass: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def __init__(self, param1, param2):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self.param1 = param1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self.param2 = param2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def my_method(self):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return self.param1 + self.param2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130" name="Google Shape;1130;p152"/>
          <p:cNvSpPr/>
          <p:nvPr/>
        </p:nvSpPr>
        <p:spPr>
          <a:xfrm>
            <a:off x="5696625" y="591300"/>
            <a:ext cx="3299700" cy="1170000"/>
          </a:xfrm>
          <a:prstGeom prst="roundRect">
            <a:avLst>
              <a:gd fmla="val 16667" name="adj"/>
            </a:avLst>
          </a:prstGeom>
          <a:solidFill>
            <a:srgbClr val="D7FFEE"/>
          </a:solidFill>
          <a:ln cap="flat" cmpd="sng" w="9525">
            <a:solidFill>
              <a:srgbClr val="00C98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Poppins"/>
                <a:ea typeface="Poppins"/>
                <a:cs typeface="Poppins"/>
                <a:sym typeface="Poppins"/>
              </a:rPr>
              <a:t>A class is defined using the </a:t>
            </a:r>
            <a:r>
              <a:rPr b="1" lang="en" sz="1600"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" sz="1600">
                <a:latin typeface="Poppins"/>
                <a:ea typeface="Poppins"/>
                <a:cs typeface="Poppins"/>
                <a:sym typeface="Poppins"/>
              </a:rPr>
              <a:t> keyword followed by the class name.</a:t>
            </a:r>
            <a:endParaRPr sz="16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31" name="Google Shape;1131;p152"/>
          <p:cNvSpPr/>
          <p:nvPr/>
        </p:nvSpPr>
        <p:spPr>
          <a:xfrm>
            <a:off x="5467750" y="2142425"/>
            <a:ext cx="3471600" cy="858300"/>
          </a:xfrm>
          <a:prstGeom prst="roundRect">
            <a:avLst>
              <a:gd fmla="val 16667" name="adj"/>
            </a:avLst>
          </a:prstGeom>
          <a:solidFill>
            <a:srgbClr val="D7FFEE"/>
          </a:solidFill>
          <a:ln cap="flat" cmpd="sng" w="9525">
            <a:solidFill>
              <a:srgbClr val="00C98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Poppins"/>
                <a:ea typeface="Poppins"/>
                <a:cs typeface="Poppins"/>
                <a:sym typeface="Poppins"/>
              </a:rPr>
              <a:t>The </a:t>
            </a:r>
            <a:r>
              <a:rPr b="1" lang="en" sz="1600"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lang="en" sz="1600">
                <a:latin typeface="Poppins"/>
                <a:ea typeface="Poppins"/>
                <a:cs typeface="Poppins"/>
                <a:sym typeface="Poppins"/>
              </a:rPr>
              <a:t> method initializes the object's attributes.</a:t>
            </a:r>
            <a:endParaRPr sz="16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32" name="Google Shape;1132;p152"/>
          <p:cNvSpPr/>
          <p:nvPr/>
        </p:nvSpPr>
        <p:spPr>
          <a:xfrm>
            <a:off x="1837425" y="3788925"/>
            <a:ext cx="4742700" cy="884100"/>
          </a:xfrm>
          <a:prstGeom prst="roundRect">
            <a:avLst>
              <a:gd fmla="val 16667" name="adj"/>
            </a:avLst>
          </a:prstGeom>
          <a:solidFill>
            <a:srgbClr val="D7FFEE"/>
          </a:solidFill>
          <a:ln cap="flat" cmpd="sng" w="9525">
            <a:solidFill>
              <a:srgbClr val="00C98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Poppins"/>
                <a:ea typeface="Poppins"/>
                <a:cs typeface="Poppins"/>
                <a:sym typeface="Poppins"/>
              </a:rPr>
              <a:t>Methods are defined within the class to perform actions on the object's data.</a:t>
            </a:r>
            <a:endParaRPr sz="1600"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1133" name="Google Shape;1133;p152"/>
          <p:cNvGrpSpPr/>
          <p:nvPr/>
        </p:nvGrpSpPr>
        <p:grpSpPr>
          <a:xfrm>
            <a:off x="89100" y="4739882"/>
            <a:ext cx="324008" cy="322851"/>
            <a:chOff x="0" y="3867912"/>
            <a:chExt cx="1280160" cy="1275588"/>
          </a:xfrm>
        </p:grpSpPr>
        <p:sp>
          <p:nvSpPr>
            <p:cNvPr id="1134" name="Google Shape;1134;p152"/>
            <p:cNvSpPr/>
            <p:nvPr/>
          </p:nvSpPr>
          <p:spPr>
            <a:xfrm>
              <a:off x="0" y="4229100"/>
              <a:ext cx="914400" cy="914400"/>
            </a:xfrm>
            <a:prstGeom prst="ellipse">
              <a:avLst/>
            </a:prstGeom>
            <a:solidFill>
              <a:srgbClr val="FFFFFF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" name="Google Shape;1135;p152"/>
            <p:cNvSpPr/>
            <p:nvPr/>
          </p:nvSpPr>
          <p:spPr>
            <a:xfrm>
              <a:off x="182880" y="4050792"/>
              <a:ext cx="914400" cy="914400"/>
            </a:xfrm>
            <a:prstGeom prst="ellipse">
              <a:avLst/>
            </a:prstGeom>
            <a:solidFill>
              <a:srgbClr val="FFFFFF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6" name="Google Shape;1136;p152"/>
            <p:cNvSpPr/>
            <p:nvPr/>
          </p:nvSpPr>
          <p:spPr>
            <a:xfrm>
              <a:off x="365760" y="3867912"/>
              <a:ext cx="914400" cy="914400"/>
            </a:xfrm>
            <a:prstGeom prst="ellipse">
              <a:avLst/>
            </a:prstGeom>
            <a:solidFill>
              <a:srgbClr val="FFFFFF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0" name="Shape 1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1" name="Google Shape;1141;p153"/>
          <p:cNvSpPr txBox="1"/>
          <p:nvPr>
            <p:ph type="title"/>
          </p:nvPr>
        </p:nvSpPr>
        <p:spPr>
          <a:xfrm>
            <a:off x="884825" y="2317200"/>
            <a:ext cx="5047800" cy="5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Linked Lists</a:t>
            </a:r>
            <a:endParaRPr/>
          </a:p>
        </p:txBody>
      </p:sp>
      <p:sp>
        <p:nvSpPr>
          <p:cNvPr id="1142" name="Google Shape;1142;p153"/>
          <p:cNvSpPr txBox="1"/>
          <p:nvPr>
            <p:ph idx="1" type="subTitle"/>
          </p:nvPr>
        </p:nvSpPr>
        <p:spPr>
          <a:xfrm>
            <a:off x="785650" y="1770100"/>
            <a:ext cx="4127100" cy="38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 minutes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6" name="Shape 1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" name="Google Shape;1147;p154"/>
          <p:cNvSpPr txBox="1"/>
          <p:nvPr>
            <p:ph type="title"/>
          </p:nvPr>
        </p:nvSpPr>
        <p:spPr>
          <a:xfrm>
            <a:off x="452400" y="481263"/>
            <a:ext cx="82392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Where do we see Linked Lists?</a:t>
            </a:r>
            <a:endParaRPr/>
          </a:p>
        </p:txBody>
      </p:sp>
      <p:sp>
        <p:nvSpPr>
          <p:cNvPr id="1148" name="Google Shape;1148;p154"/>
          <p:cNvSpPr txBox="1"/>
          <p:nvPr>
            <p:ph idx="1" type="body"/>
          </p:nvPr>
        </p:nvSpPr>
        <p:spPr>
          <a:xfrm>
            <a:off x="452400" y="1132825"/>
            <a:ext cx="8239200" cy="34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C984"/>
              </a:buClr>
              <a:buSzPts val="1800"/>
              <a:buFont typeface="Poppins Light"/>
              <a:buChar char="✱"/>
            </a:pPr>
            <a:r>
              <a:rPr lang="en">
                <a:latin typeface="Poppins Light"/>
                <a:ea typeface="Poppins Light"/>
                <a:cs typeface="Poppins Light"/>
                <a:sym typeface="Poppins Light"/>
              </a:rPr>
              <a:t>Web browser’s history (previous / next page)</a:t>
            </a:r>
            <a:endParaRPr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342900" lvl="0" marL="45720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C984"/>
              </a:buClr>
              <a:buSzPts val="1800"/>
              <a:buFont typeface="Poppins Light"/>
              <a:buChar char="✱"/>
            </a:pPr>
            <a:r>
              <a:rPr lang="en">
                <a:latin typeface="Poppins Light"/>
                <a:ea typeface="Poppins Light"/>
                <a:cs typeface="Poppins Light"/>
                <a:sym typeface="Poppins Light"/>
              </a:rPr>
              <a:t>Memory management (blocks of memories)</a:t>
            </a:r>
            <a:endParaRPr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342900" lvl="0" marL="45720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C984"/>
              </a:buClr>
              <a:buSzPts val="1800"/>
              <a:buFont typeface="Poppins Light"/>
              <a:buChar char="✱"/>
            </a:pPr>
            <a:r>
              <a:rPr lang="en">
                <a:latin typeface="Poppins Light"/>
                <a:ea typeface="Poppins Light"/>
                <a:cs typeface="Poppins Light"/>
                <a:sym typeface="Poppins Light"/>
              </a:rPr>
              <a:t>Hash tables (resolving collisions)</a:t>
            </a:r>
            <a:endParaRPr/>
          </a:p>
        </p:txBody>
      </p:sp>
      <p:sp>
        <p:nvSpPr>
          <p:cNvPr id="1149" name="Google Shape;1149;p154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3" name="Shape 1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4" name="Google Shape;1154;p155"/>
          <p:cNvSpPr txBox="1"/>
          <p:nvPr>
            <p:ph type="title"/>
          </p:nvPr>
        </p:nvSpPr>
        <p:spPr>
          <a:xfrm>
            <a:off x="452400" y="481263"/>
            <a:ext cx="82392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Arrays vs Linked Lists</a:t>
            </a:r>
            <a:endParaRPr/>
          </a:p>
        </p:txBody>
      </p:sp>
      <p:grpSp>
        <p:nvGrpSpPr>
          <p:cNvPr id="1155" name="Google Shape;1155;p155"/>
          <p:cNvGrpSpPr/>
          <p:nvPr/>
        </p:nvGrpSpPr>
        <p:grpSpPr>
          <a:xfrm>
            <a:off x="1335700" y="1873950"/>
            <a:ext cx="677700" cy="697800"/>
            <a:chOff x="1335700" y="1535075"/>
            <a:chExt cx="677700" cy="697800"/>
          </a:xfrm>
        </p:grpSpPr>
        <p:sp>
          <p:nvSpPr>
            <p:cNvPr id="1156" name="Google Shape;1156;p155"/>
            <p:cNvSpPr/>
            <p:nvPr/>
          </p:nvSpPr>
          <p:spPr>
            <a:xfrm>
              <a:off x="1335700" y="1535075"/>
              <a:ext cx="677700" cy="697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1157" name="Google Shape;1157;p155"/>
            <p:cNvSpPr txBox="1"/>
            <p:nvPr/>
          </p:nvSpPr>
          <p:spPr>
            <a:xfrm>
              <a:off x="1415350" y="1622375"/>
              <a:ext cx="5184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2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2</a:t>
              </a:r>
              <a:endParaRPr b="1" sz="2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  <p:grpSp>
        <p:nvGrpSpPr>
          <p:cNvPr id="1158" name="Google Shape;1158;p155"/>
          <p:cNvGrpSpPr/>
          <p:nvPr/>
        </p:nvGrpSpPr>
        <p:grpSpPr>
          <a:xfrm>
            <a:off x="2013400" y="1873950"/>
            <a:ext cx="677700" cy="697800"/>
            <a:chOff x="1335700" y="1535075"/>
            <a:chExt cx="677700" cy="697800"/>
          </a:xfrm>
        </p:grpSpPr>
        <p:sp>
          <p:nvSpPr>
            <p:cNvPr id="1159" name="Google Shape;1159;p155"/>
            <p:cNvSpPr/>
            <p:nvPr/>
          </p:nvSpPr>
          <p:spPr>
            <a:xfrm>
              <a:off x="1335700" y="1535075"/>
              <a:ext cx="677700" cy="697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1160" name="Google Shape;1160;p155"/>
            <p:cNvSpPr txBox="1"/>
            <p:nvPr/>
          </p:nvSpPr>
          <p:spPr>
            <a:xfrm>
              <a:off x="1415350" y="1622375"/>
              <a:ext cx="5184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2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4</a:t>
              </a:r>
              <a:endParaRPr b="1" sz="2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  <p:grpSp>
        <p:nvGrpSpPr>
          <p:cNvPr id="1161" name="Google Shape;1161;p155"/>
          <p:cNvGrpSpPr/>
          <p:nvPr/>
        </p:nvGrpSpPr>
        <p:grpSpPr>
          <a:xfrm>
            <a:off x="2691100" y="1873950"/>
            <a:ext cx="677700" cy="697800"/>
            <a:chOff x="1335700" y="1535075"/>
            <a:chExt cx="677700" cy="697800"/>
          </a:xfrm>
        </p:grpSpPr>
        <p:sp>
          <p:nvSpPr>
            <p:cNvPr id="1162" name="Google Shape;1162;p155"/>
            <p:cNvSpPr/>
            <p:nvPr/>
          </p:nvSpPr>
          <p:spPr>
            <a:xfrm>
              <a:off x="1335700" y="1535075"/>
              <a:ext cx="677700" cy="697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1163" name="Google Shape;1163;p155"/>
            <p:cNvSpPr txBox="1"/>
            <p:nvPr/>
          </p:nvSpPr>
          <p:spPr>
            <a:xfrm>
              <a:off x="1415350" y="1622375"/>
              <a:ext cx="5184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2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8</a:t>
              </a:r>
              <a:endParaRPr b="1" sz="2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  <p:grpSp>
        <p:nvGrpSpPr>
          <p:cNvPr id="1164" name="Google Shape;1164;p155"/>
          <p:cNvGrpSpPr/>
          <p:nvPr/>
        </p:nvGrpSpPr>
        <p:grpSpPr>
          <a:xfrm>
            <a:off x="3368800" y="1873950"/>
            <a:ext cx="677700" cy="697800"/>
            <a:chOff x="1335700" y="1535075"/>
            <a:chExt cx="677700" cy="697800"/>
          </a:xfrm>
        </p:grpSpPr>
        <p:sp>
          <p:nvSpPr>
            <p:cNvPr id="1165" name="Google Shape;1165;p155"/>
            <p:cNvSpPr/>
            <p:nvPr/>
          </p:nvSpPr>
          <p:spPr>
            <a:xfrm>
              <a:off x="1335700" y="1535075"/>
              <a:ext cx="677700" cy="697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1166" name="Google Shape;1166;p155"/>
            <p:cNvSpPr txBox="1"/>
            <p:nvPr/>
          </p:nvSpPr>
          <p:spPr>
            <a:xfrm>
              <a:off x="1415350" y="1622375"/>
              <a:ext cx="5184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2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1</a:t>
              </a:r>
              <a:endParaRPr b="1" sz="2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  <p:grpSp>
        <p:nvGrpSpPr>
          <p:cNvPr id="1167" name="Google Shape;1167;p155"/>
          <p:cNvGrpSpPr/>
          <p:nvPr/>
        </p:nvGrpSpPr>
        <p:grpSpPr>
          <a:xfrm>
            <a:off x="4046500" y="1873950"/>
            <a:ext cx="677700" cy="697800"/>
            <a:chOff x="1335700" y="1535075"/>
            <a:chExt cx="677700" cy="697800"/>
          </a:xfrm>
        </p:grpSpPr>
        <p:sp>
          <p:nvSpPr>
            <p:cNvPr id="1168" name="Google Shape;1168;p155"/>
            <p:cNvSpPr/>
            <p:nvPr/>
          </p:nvSpPr>
          <p:spPr>
            <a:xfrm>
              <a:off x="1335700" y="1535075"/>
              <a:ext cx="677700" cy="697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1169" name="Google Shape;1169;p155"/>
            <p:cNvSpPr txBox="1"/>
            <p:nvPr/>
          </p:nvSpPr>
          <p:spPr>
            <a:xfrm>
              <a:off x="1415350" y="1622375"/>
              <a:ext cx="5184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2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3</a:t>
              </a:r>
              <a:endParaRPr b="1" sz="2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  <p:grpSp>
        <p:nvGrpSpPr>
          <p:cNvPr id="1170" name="Google Shape;1170;p155"/>
          <p:cNvGrpSpPr/>
          <p:nvPr/>
        </p:nvGrpSpPr>
        <p:grpSpPr>
          <a:xfrm>
            <a:off x="1335700" y="3083000"/>
            <a:ext cx="1413450" cy="697808"/>
            <a:chOff x="1335700" y="3083000"/>
            <a:chExt cx="1413450" cy="697808"/>
          </a:xfrm>
        </p:grpSpPr>
        <p:grpSp>
          <p:nvGrpSpPr>
            <p:cNvPr id="1171" name="Google Shape;1171;p155"/>
            <p:cNvGrpSpPr/>
            <p:nvPr/>
          </p:nvGrpSpPr>
          <p:grpSpPr>
            <a:xfrm>
              <a:off x="1335700" y="3083000"/>
              <a:ext cx="677700" cy="697800"/>
              <a:chOff x="1335700" y="1535075"/>
              <a:chExt cx="677700" cy="697800"/>
            </a:xfrm>
          </p:grpSpPr>
          <p:sp>
            <p:nvSpPr>
              <p:cNvPr id="1172" name="Google Shape;1172;p155"/>
              <p:cNvSpPr/>
              <p:nvPr/>
            </p:nvSpPr>
            <p:spPr>
              <a:xfrm>
                <a:off x="1335700" y="1535075"/>
                <a:ext cx="677700" cy="697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  <p:sp>
            <p:nvSpPr>
              <p:cNvPr id="1173" name="Google Shape;1173;p155"/>
              <p:cNvSpPr txBox="1"/>
              <p:nvPr/>
            </p:nvSpPr>
            <p:spPr>
              <a:xfrm>
                <a:off x="1415350" y="1622375"/>
                <a:ext cx="518400" cy="523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2200">
                    <a:solidFill>
                      <a:schemeClr val="dk1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2</a:t>
                </a:r>
                <a:endParaRPr b="1" sz="22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</p:txBody>
          </p:sp>
        </p:grpSp>
        <p:sp>
          <p:nvSpPr>
            <p:cNvPr id="1174" name="Google Shape;1174;p155"/>
            <p:cNvSpPr/>
            <p:nvPr/>
          </p:nvSpPr>
          <p:spPr>
            <a:xfrm>
              <a:off x="2013400" y="3083008"/>
              <a:ext cx="259200" cy="697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  <p:cxnSp>
          <p:nvCxnSpPr>
            <p:cNvPr id="1175" name="Google Shape;1175;p155"/>
            <p:cNvCxnSpPr/>
            <p:nvPr/>
          </p:nvCxnSpPr>
          <p:spPr>
            <a:xfrm>
              <a:off x="2131150" y="3431900"/>
              <a:ext cx="618000" cy="0"/>
            </a:xfrm>
            <a:prstGeom prst="straightConnector1">
              <a:avLst/>
            </a:prstGeom>
            <a:noFill/>
            <a:ln cap="flat" cmpd="sng" w="28575">
              <a:solidFill>
                <a:srgbClr val="00C98E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1176" name="Google Shape;1176;p155"/>
          <p:cNvGrpSpPr/>
          <p:nvPr/>
        </p:nvGrpSpPr>
        <p:grpSpPr>
          <a:xfrm>
            <a:off x="2731225" y="3082997"/>
            <a:ext cx="1413450" cy="697808"/>
            <a:chOff x="1335700" y="3083000"/>
            <a:chExt cx="1413450" cy="697808"/>
          </a:xfrm>
        </p:grpSpPr>
        <p:grpSp>
          <p:nvGrpSpPr>
            <p:cNvPr id="1177" name="Google Shape;1177;p155"/>
            <p:cNvGrpSpPr/>
            <p:nvPr/>
          </p:nvGrpSpPr>
          <p:grpSpPr>
            <a:xfrm>
              <a:off x="1335700" y="3083000"/>
              <a:ext cx="677700" cy="697800"/>
              <a:chOff x="1335700" y="1535075"/>
              <a:chExt cx="677700" cy="697800"/>
            </a:xfrm>
          </p:grpSpPr>
          <p:sp>
            <p:nvSpPr>
              <p:cNvPr id="1178" name="Google Shape;1178;p155"/>
              <p:cNvSpPr/>
              <p:nvPr/>
            </p:nvSpPr>
            <p:spPr>
              <a:xfrm>
                <a:off x="1335700" y="1535075"/>
                <a:ext cx="677700" cy="697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  <p:sp>
            <p:nvSpPr>
              <p:cNvPr id="1179" name="Google Shape;1179;p155"/>
              <p:cNvSpPr txBox="1"/>
              <p:nvPr/>
            </p:nvSpPr>
            <p:spPr>
              <a:xfrm>
                <a:off x="1424313" y="1622375"/>
                <a:ext cx="518400" cy="523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2200">
                    <a:solidFill>
                      <a:schemeClr val="dk1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4</a:t>
                </a:r>
                <a:endParaRPr b="1" sz="22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</p:txBody>
          </p:sp>
        </p:grpSp>
        <p:sp>
          <p:nvSpPr>
            <p:cNvPr id="1180" name="Google Shape;1180;p155"/>
            <p:cNvSpPr/>
            <p:nvPr/>
          </p:nvSpPr>
          <p:spPr>
            <a:xfrm>
              <a:off x="2013400" y="3083008"/>
              <a:ext cx="259200" cy="697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  <p:cxnSp>
          <p:nvCxnSpPr>
            <p:cNvPr id="1181" name="Google Shape;1181;p155"/>
            <p:cNvCxnSpPr/>
            <p:nvPr/>
          </p:nvCxnSpPr>
          <p:spPr>
            <a:xfrm>
              <a:off x="2131150" y="3431900"/>
              <a:ext cx="618000" cy="0"/>
            </a:xfrm>
            <a:prstGeom prst="straightConnector1">
              <a:avLst/>
            </a:prstGeom>
            <a:noFill/>
            <a:ln cap="flat" cmpd="sng" w="28575">
              <a:solidFill>
                <a:srgbClr val="00C98E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1182" name="Google Shape;1182;p155"/>
          <p:cNvGrpSpPr/>
          <p:nvPr/>
        </p:nvGrpSpPr>
        <p:grpSpPr>
          <a:xfrm>
            <a:off x="4144675" y="3083000"/>
            <a:ext cx="1413450" cy="697808"/>
            <a:chOff x="1335700" y="3083000"/>
            <a:chExt cx="1413450" cy="697808"/>
          </a:xfrm>
        </p:grpSpPr>
        <p:grpSp>
          <p:nvGrpSpPr>
            <p:cNvPr id="1183" name="Google Shape;1183;p155"/>
            <p:cNvGrpSpPr/>
            <p:nvPr/>
          </p:nvGrpSpPr>
          <p:grpSpPr>
            <a:xfrm>
              <a:off x="1335700" y="3083000"/>
              <a:ext cx="677700" cy="697800"/>
              <a:chOff x="1335700" y="1535075"/>
              <a:chExt cx="677700" cy="697800"/>
            </a:xfrm>
          </p:grpSpPr>
          <p:sp>
            <p:nvSpPr>
              <p:cNvPr id="1184" name="Google Shape;1184;p155"/>
              <p:cNvSpPr/>
              <p:nvPr/>
            </p:nvSpPr>
            <p:spPr>
              <a:xfrm>
                <a:off x="1335700" y="1535075"/>
                <a:ext cx="677700" cy="697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  <p:sp>
            <p:nvSpPr>
              <p:cNvPr id="1185" name="Google Shape;1185;p155"/>
              <p:cNvSpPr txBox="1"/>
              <p:nvPr/>
            </p:nvSpPr>
            <p:spPr>
              <a:xfrm>
                <a:off x="1415350" y="1622375"/>
                <a:ext cx="518400" cy="523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2200">
                    <a:solidFill>
                      <a:schemeClr val="dk1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8</a:t>
                </a:r>
                <a:endParaRPr b="1" sz="22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</p:txBody>
          </p:sp>
        </p:grpSp>
        <p:sp>
          <p:nvSpPr>
            <p:cNvPr id="1186" name="Google Shape;1186;p155"/>
            <p:cNvSpPr/>
            <p:nvPr/>
          </p:nvSpPr>
          <p:spPr>
            <a:xfrm>
              <a:off x="2013400" y="3083008"/>
              <a:ext cx="259200" cy="697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  <p:cxnSp>
          <p:nvCxnSpPr>
            <p:cNvPr id="1187" name="Google Shape;1187;p155"/>
            <p:cNvCxnSpPr/>
            <p:nvPr/>
          </p:nvCxnSpPr>
          <p:spPr>
            <a:xfrm>
              <a:off x="2131150" y="3431900"/>
              <a:ext cx="618000" cy="0"/>
            </a:xfrm>
            <a:prstGeom prst="straightConnector1">
              <a:avLst/>
            </a:prstGeom>
            <a:noFill/>
            <a:ln cap="flat" cmpd="sng" w="28575">
              <a:solidFill>
                <a:srgbClr val="00C98E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1188" name="Google Shape;1188;p155"/>
          <p:cNvGrpSpPr/>
          <p:nvPr/>
        </p:nvGrpSpPr>
        <p:grpSpPr>
          <a:xfrm>
            <a:off x="5558125" y="3083000"/>
            <a:ext cx="1413450" cy="697808"/>
            <a:chOff x="1335700" y="3083000"/>
            <a:chExt cx="1413450" cy="697808"/>
          </a:xfrm>
        </p:grpSpPr>
        <p:grpSp>
          <p:nvGrpSpPr>
            <p:cNvPr id="1189" name="Google Shape;1189;p155"/>
            <p:cNvGrpSpPr/>
            <p:nvPr/>
          </p:nvGrpSpPr>
          <p:grpSpPr>
            <a:xfrm>
              <a:off x="1335700" y="3083000"/>
              <a:ext cx="677700" cy="697800"/>
              <a:chOff x="1335700" y="1535075"/>
              <a:chExt cx="677700" cy="697800"/>
            </a:xfrm>
          </p:grpSpPr>
          <p:sp>
            <p:nvSpPr>
              <p:cNvPr id="1190" name="Google Shape;1190;p155"/>
              <p:cNvSpPr/>
              <p:nvPr/>
            </p:nvSpPr>
            <p:spPr>
              <a:xfrm>
                <a:off x="1335700" y="1535075"/>
                <a:ext cx="677700" cy="697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  <p:sp>
            <p:nvSpPr>
              <p:cNvPr id="1191" name="Google Shape;1191;p155"/>
              <p:cNvSpPr txBox="1"/>
              <p:nvPr/>
            </p:nvSpPr>
            <p:spPr>
              <a:xfrm>
                <a:off x="1415350" y="1622375"/>
                <a:ext cx="518400" cy="523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2200">
                    <a:solidFill>
                      <a:schemeClr val="dk1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1</a:t>
                </a:r>
                <a:endParaRPr b="1" sz="22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</p:txBody>
          </p:sp>
        </p:grpSp>
        <p:sp>
          <p:nvSpPr>
            <p:cNvPr id="1192" name="Google Shape;1192;p155"/>
            <p:cNvSpPr/>
            <p:nvPr/>
          </p:nvSpPr>
          <p:spPr>
            <a:xfrm>
              <a:off x="2013400" y="3083008"/>
              <a:ext cx="259200" cy="697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  <p:cxnSp>
          <p:nvCxnSpPr>
            <p:cNvPr id="1193" name="Google Shape;1193;p155"/>
            <p:cNvCxnSpPr/>
            <p:nvPr/>
          </p:nvCxnSpPr>
          <p:spPr>
            <a:xfrm>
              <a:off x="2131150" y="3431900"/>
              <a:ext cx="618000" cy="0"/>
            </a:xfrm>
            <a:prstGeom prst="straightConnector1">
              <a:avLst/>
            </a:prstGeom>
            <a:noFill/>
            <a:ln cap="flat" cmpd="sng" w="28575">
              <a:solidFill>
                <a:srgbClr val="00C98E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1194" name="Google Shape;1194;p155"/>
          <p:cNvGrpSpPr/>
          <p:nvPr/>
        </p:nvGrpSpPr>
        <p:grpSpPr>
          <a:xfrm>
            <a:off x="6953650" y="3083000"/>
            <a:ext cx="936900" cy="697808"/>
            <a:chOff x="1335700" y="3083000"/>
            <a:chExt cx="936900" cy="697808"/>
          </a:xfrm>
        </p:grpSpPr>
        <p:grpSp>
          <p:nvGrpSpPr>
            <p:cNvPr id="1195" name="Google Shape;1195;p155"/>
            <p:cNvGrpSpPr/>
            <p:nvPr/>
          </p:nvGrpSpPr>
          <p:grpSpPr>
            <a:xfrm>
              <a:off x="1335700" y="3083000"/>
              <a:ext cx="677700" cy="697800"/>
              <a:chOff x="1335700" y="1535075"/>
              <a:chExt cx="677700" cy="697800"/>
            </a:xfrm>
          </p:grpSpPr>
          <p:sp>
            <p:nvSpPr>
              <p:cNvPr id="1196" name="Google Shape;1196;p155"/>
              <p:cNvSpPr/>
              <p:nvPr/>
            </p:nvSpPr>
            <p:spPr>
              <a:xfrm>
                <a:off x="1335700" y="1535075"/>
                <a:ext cx="677700" cy="697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  <p:sp>
            <p:nvSpPr>
              <p:cNvPr id="1197" name="Google Shape;1197;p155"/>
              <p:cNvSpPr txBox="1"/>
              <p:nvPr/>
            </p:nvSpPr>
            <p:spPr>
              <a:xfrm>
                <a:off x="1424313" y="1622375"/>
                <a:ext cx="518400" cy="523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2200">
                    <a:solidFill>
                      <a:schemeClr val="dk1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3</a:t>
                </a:r>
                <a:endParaRPr b="1" sz="22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</p:txBody>
          </p:sp>
        </p:grpSp>
        <p:sp>
          <p:nvSpPr>
            <p:cNvPr id="1198" name="Google Shape;1198;p155"/>
            <p:cNvSpPr/>
            <p:nvPr/>
          </p:nvSpPr>
          <p:spPr>
            <a:xfrm>
              <a:off x="2013400" y="3083008"/>
              <a:ext cx="259200" cy="697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sp>
        <p:nvSpPr>
          <p:cNvPr id="1199" name="Google Shape;1199;p155"/>
          <p:cNvSpPr txBox="1"/>
          <p:nvPr>
            <p:ph idx="1" type="body"/>
          </p:nvPr>
        </p:nvSpPr>
        <p:spPr>
          <a:xfrm>
            <a:off x="452400" y="1132825"/>
            <a:ext cx="8239200" cy="4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n"/>
              <a:t>Arrays cannot dynamically grow, but linked lists can!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3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4" name="Google Shape;1204;p156"/>
          <p:cNvSpPr txBox="1"/>
          <p:nvPr>
            <p:ph type="title"/>
          </p:nvPr>
        </p:nvSpPr>
        <p:spPr>
          <a:xfrm>
            <a:off x="452400" y="481263"/>
            <a:ext cx="82392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Linked Lists: Pros and Cons (Match)</a:t>
            </a:r>
            <a:endParaRPr/>
          </a:p>
        </p:txBody>
      </p:sp>
      <p:sp>
        <p:nvSpPr>
          <p:cNvPr id="1205" name="Google Shape;1205;p156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06" name="Google Shape;1206;p156"/>
          <p:cNvSpPr txBox="1"/>
          <p:nvPr>
            <p:ph idx="1" type="body"/>
          </p:nvPr>
        </p:nvSpPr>
        <p:spPr>
          <a:xfrm>
            <a:off x="452400" y="1132825"/>
            <a:ext cx="8239200" cy="143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✱"/>
            </a:pPr>
            <a:r>
              <a:rPr lang="en"/>
              <a:t>Pros: 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Efficient at adding / deleting from beginning / end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✱"/>
            </a:pPr>
            <a:r>
              <a:rPr lang="en"/>
              <a:t>Cons: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Searching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207" name="Google Shape;1207;p156"/>
          <p:cNvGraphicFramePr/>
          <p:nvPr/>
        </p:nvGraphicFramePr>
        <p:xfrm>
          <a:off x="1094313" y="2848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{0491BF2D-8838-4842-9D36-8BF39190EEB4}</a:tableStyleId>
              </a:tblPr>
              <a:tblGrid>
                <a:gridCol w="3249625"/>
                <a:gridCol w="1959125"/>
                <a:gridCol w="1746625"/>
              </a:tblGrid>
              <a:tr h="361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Operation</a:t>
                      </a:r>
                      <a:endParaRPr b="1" sz="18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FCA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Best Case</a:t>
                      </a:r>
                      <a:endParaRPr b="1" sz="18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FCA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Worst Case</a:t>
                      </a:r>
                      <a:endParaRPr b="1" sz="18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FCAC"/>
                    </a:solidFill>
                  </a:tcPr>
                </a:tc>
              </a:tr>
              <a:tr h="361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Accessing/Searching</a:t>
                      </a:r>
                      <a:endParaRPr sz="18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FF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Space Mono"/>
                          <a:ea typeface="Space Mono"/>
                          <a:cs typeface="Space Mono"/>
                          <a:sym typeface="Space Mono"/>
                        </a:rPr>
                        <a:t>O</a:t>
                      </a:r>
                      <a:r>
                        <a:rPr lang="en" sz="1800">
                          <a:latin typeface="Space Mono"/>
                          <a:ea typeface="Space Mono"/>
                          <a:cs typeface="Space Mono"/>
                          <a:sym typeface="Space Mono"/>
                        </a:rPr>
                        <a:t>(1)</a:t>
                      </a:r>
                      <a:endParaRPr sz="1800">
                        <a:latin typeface="Space Mono"/>
                        <a:ea typeface="Space Mono"/>
                        <a:cs typeface="Space Mono"/>
                        <a:sym typeface="Space Mono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FF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Space Mono"/>
                          <a:ea typeface="Space Mono"/>
                          <a:cs typeface="Space Mono"/>
                          <a:sym typeface="Space Mono"/>
                        </a:rPr>
                        <a:t>O(N)</a:t>
                      </a:r>
                      <a:endParaRPr sz="1800">
                        <a:latin typeface="Space Mono"/>
                        <a:ea typeface="Space Mono"/>
                        <a:cs typeface="Space Mono"/>
                        <a:sym typeface="Space Mono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FFEE"/>
                    </a:solidFill>
                  </a:tcPr>
                </a:tc>
              </a:tr>
              <a:tr h="361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Inserting</a:t>
                      </a:r>
                      <a:endParaRPr sz="18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Space Mono"/>
                          <a:ea typeface="Space Mono"/>
                          <a:cs typeface="Space Mono"/>
                          <a:sym typeface="Space Mono"/>
                        </a:rPr>
                        <a:t>O</a:t>
                      </a:r>
                      <a:r>
                        <a:rPr lang="en" sz="1800">
                          <a:latin typeface="Space Mono"/>
                          <a:ea typeface="Space Mono"/>
                          <a:cs typeface="Space Mono"/>
                          <a:sym typeface="Space Mono"/>
                        </a:rPr>
                        <a:t>(1)</a:t>
                      </a:r>
                      <a:endParaRPr sz="1800">
                        <a:latin typeface="Space Mono"/>
                        <a:ea typeface="Space Mono"/>
                        <a:cs typeface="Space Mono"/>
                        <a:sym typeface="Space Mono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Space Mono"/>
                          <a:ea typeface="Space Mono"/>
                          <a:cs typeface="Space Mono"/>
                          <a:sym typeface="Space Mono"/>
                        </a:rPr>
                        <a:t>O(N)</a:t>
                      </a:r>
                      <a:endParaRPr sz="1800">
                        <a:latin typeface="Space Mono"/>
                        <a:ea typeface="Space Mono"/>
                        <a:cs typeface="Space Mono"/>
                        <a:sym typeface="Space Mono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1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Deleting</a:t>
                      </a:r>
                      <a:endParaRPr sz="18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FF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Space Mono"/>
                          <a:ea typeface="Space Mono"/>
                          <a:cs typeface="Space Mono"/>
                          <a:sym typeface="Space Mono"/>
                        </a:rPr>
                        <a:t>O</a:t>
                      </a:r>
                      <a:r>
                        <a:rPr lang="en" sz="1800">
                          <a:latin typeface="Space Mono"/>
                          <a:ea typeface="Space Mono"/>
                          <a:cs typeface="Space Mono"/>
                          <a:sym typeface="Space Mono"/>
                        </a:rPr>
                        <a:t>(1)</a:t>
                      </a:r>
                      <a:endParaRPr sz="1800">
                        <a:latin typeface="Space Mono"/>
                        <a:ea typeface="Space Mono"/>
                        <a:cs typeface="Space Mono"/>
                        <a:sym typeface="Space Mono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FF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Space Mono"/>
                          <a:ea typeface="Space Mono"/>
                          <a:cs typeface="Space Mono"/>
                          <a:sym typeface="Space Mono"/>
                        </a:rPr>
                        <a:t>O(N)</a:t>
                      </a:r>
                      <a:endParaRPr sz="1800">
                        <a:latin typeface="Space Mono"/>
                        <a:ea typeface="Space Mono"/>
                        <a:cs typeface="Space Mono"/>
                        <a:sym typeface="Space Mono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FFEE"/>
                    </a:solidFill>
                  </a:tcPr>
                </a:tc>
              </a:tr>
            </a:tbl>
          </a:graphicData>
        </a:graphic>
      </p:graphicFrame>
      <p:pic>
        <p:nvPicPr>
          <p:cNvPr id="1208" name="Google Shape;1208;p1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10075" y="1852400"/>
            <a:ext cx="4441624" cy="99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157"/>
          <p:cNvSpPr txBox="1"/>
          <p:nvPr>
            <p:ph type="title"/>
          </p:nvPr>
        </p:nvSpPr>
        <p:spPr>
          <a:xfrm>
            <a:off x="452400" y="481275"/>
            <a:ext cx="37011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Python Tutor</a:t>
            </a:r>
            <a:endParaRPr/>
          </a:p>
        </p:txBody>
      </p:sp>
      <p:sp>
        <p:nvSpPr>
          <p:cNvPr id="1214" name="Google Shape;1214;p157"/>
          <p:cNvSpPr txBox="1"/>
          <p:nvPr>
            <p:ph idx="1" type="body"/>
          </p:nvPr>
        </p:nvSpPr>
        <p:spPr>
          <a:xfrm>
            <a:off x="452400" y="1132825"/>
            <a:ext cx="3701100" cy="218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won't be able to use this in an interview, but this is a great visualization of tracing code.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/>
              <a:t>Use it today in your breakout rooms to check against what you think should be occurring!</a:t>
            </a:r>
            <a:endParaRPr/>
          </a:p>
        </p:txBody>
      </p:sp>
      <p:pic>
        <p:nvPicPr>
          <p:cNvPr id="1215" name="Google Shape;1215;p157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17375" l="0" r="0" t="0"/>
          <a:stretch/>
        </p:blipFill>
        <p:spPr>
          <a:xfrm>
            <a:off x="4399200" y="744100"/>
            <a:ext cx="4443626" cy="3771726"/>
          </a:xfrm>
          <a:prstGeom prst="rect">
            <a:avLst/>
          </a:prstGeom>
          <a:noFill/>
          <a:ln>
            <a:noFill/>
          </a:ln>
        </p:spPr>
      </p:pic>
      <p:sp>
        <p:nvSpPr>
          <p:cNvPr id="1216" name="Google Shape;1216;p157"/>
          <p:cNvSpPr txBox="1"/>
          <p:nvPr/>
        </p:nvSpPr>
        <p:spPr>
          <a:xfrm>
            <a:off x="4915775" y="483250"/>
            <a:ext cx="3416100" cy="19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https://pythontutor.com/</a:t>
            </a:r>
            <a:endParaRPr sz="1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0" name="Shape 1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1" name="Google Shape;1221;p158"/>
          <p:cNvSpPr txBox="1"/>
          <p:nvPr>
            <p:ph type="title"/>
          </p:nvPr>
        </p:nvSpPr>
        <p:spPr>
          <a:xfrm>
            <a:off x="452400" y="481275"/>
            <a:ext cx="37011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</a:t>
            </a:r>
            <a:endParaRPr/>
          </a:p>
        </p:txBody>
      </p:sp>
      <p:sp>
        <p:nvSpPr>
          <p:cNvPr id="1222" name="Google Shape;1222;p158"/>
          <p:cNvSpPr txBox="1"/>
          <p:nvPr>
            <p:ph idx="1" type="body"/>
          </p:nvPr>
        </p:nvSpPr>
        <p:spPr>
          <a:xfrm>
            <a:off x="452400" y="1132825"/>
            <a:ext cx="3701100" cy="34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Python Tutor: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Create a Node class.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1000"/>
              </a:spcAft>
              <a:buSzPts val="1800"/>
              <a:buAutoNum type="arabicPeriod"/>
            </a:pPr>
            <a:r>
              <a:rPr lang="en"/>
              <a:t>Go through the steps to see what happened.</a:t>
            </a:r>
            <a:endParaRPr/>
          </a:p>
        </p:txBody>
      </p:sp>
      <p:sp>
        <p:nvSpPr>
          <p:cNvPr id="1223" name="Google Shape;1223;p158"/>
          <p:cNvSpPr txBox="1"/>
          <p:nvPr>
            <p:ph idx="2" type="subTitle"/>
          </p:nvPr>
        </p:nvSpPr>
        <p:spPr>
          <a:xfrm>
            <a:off x="4511175" y="586000"/>
            <a:ext cx="4080000" cy="3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/>
              <a:t>class Node: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/>
              <a:t>	def __init__(self, value):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/>
              <a:t>		self.value = value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/>
              <a:t>		self.next = None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/>
              <a:t>x = Node(2)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print(x.value)</a:t>
            </a:r>
            <a:endParaRPr sz="17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6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Google Shape;1047;p141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1048" name="Google Shape;1048;p141"/>
          <p:cNvGraphicFramePr/>
          <p:nvPr/>
        </p:nvGraphicFramePr>
        <p:xfrm>
          <a:off x="451525" y="1242597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{73CCE3D5-280A-4311-8AA0-DAD3AEB1BE6C}</a:tableStyleId>
              </a:tblPr>
              <a:tblGrid>
                <a:gridCol w="411100"/>
                <a:gridCol w="4569375"/>
                <a:gridCol w="1883200"/>
              </a:tblGrid>
              <a:tr h="4632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6EC396"/>
                          </a:solidFill>
                          <a:latin typeface="Space Mono"/>
                          <a:ea typeface="Space Mono"/>
                          <a:cs typeface="Space Mono"/>
                          <a:sym typeface="Space Mono"/>
                        </a:rPr>
                        <a:t>1</a:t>
                      </a:r>
                      <a:endParaRPr b="1" sz="1800">
                        <a:solidFill>
                          <a:srgbClr val="6EC396"/>
                        </a:solidFill>
                        <a:latin typeface="Space Mono"/>
                        <a:ea typeface="Space Mono"/>
                        <a:cs typeface="Space Mono"/>
                        <a:sym typeface="Space Mono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Welcome 👋🏽</a:t>
                      </a:r>
                      <a:endParaRPr sz="18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EC39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0:00 - 0:10</a:t>
                      </a:r>
                      <a:endParaRPr sz="1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0" marB="0" marR="91425" marL="91425" anchor="ctr">
                    <a:lnL cap="flat" cmpd="sng" w="19050">
                      <a:solidFill>
                        <a:srgbClr val="6EC39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32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6EC396"/>
                          </a:solidFill>
                          <a:latin typeface="Space Mono"/>
                          <a:ea typeface="Space Mono"/>
                          <a:cs typeface="Space Mono"/>
                          <a:sym typeface="Space Mono"/>
                        </a:rPr>
                        <a:t>2</a:t>
                      </a:r>
                      <a:endParaRPr b="1" sz="1800">
                        <a:solidFill>
                          <a:srgbClr val="6EC396"/>
                        </a:solidFill>
                        <a:latin typeface="Space Mono"/>
                        <a:ea typeface="Space Mono"/>
                        <a:cs typeface="Space Mono"/>
                        <a:sym typeface="Space Mono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OOP in Python</a:t>
                      </a:r>
                      <a:endParaRPr sz="18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EC39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FF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0:10 - 0:25</a:t>
                      </a:r>
                      <a:endParaRPr sz="1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0" marB="0" marR="91425" marL="91425" anchor="ctr">
                    <a:lnL cap="flat" cmpd="sng" w="19050">
                      <a:solidFill>
                        <a:srgbClr val="6EC39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32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6EC396"/>
                          </a:solidFill>
                          <a:latin typeface="Space Mono"/>
                          <a:ea typeface="Space Mono"/>
                          <a:cs typeface="Space Mono"/>
                          <a:sym typeface="Space Mono"/>
                        </a:rPr>
                        <a:t>3</a:t>
                      </a:r>
                      <a:endParaRPr b="1" sz="1800">
                        <a:solidFill>
                          <a:srgbClr val="6EC396"/>
                        </a:solidFill>
                        <a:latin typeface="Space Mono"/>
                        <a:ea typeface="Space Mono"/>
                        <a:cs typeface="Space Mono"/>
                        <a:sym typeface="Space Mono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Linked Lists</a:t>
                      </a:r>
                      <a:endParaRPr sz="1800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EC39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0:25 - 0:45</a:t>
                      </a:r>
                      <a:endParaRPr sz="18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0" marB="0" marR="91425" marL="91425" anchor="ctr">
                    <a:lnL cap="flat" cmpd="sng" w="19050">
                      <a:solidFill>
                        <a:srgbClr val="6EC39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32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6EC396"/>
                          </a:solidFill>
                          <a:latin typeface="Space Mono"/>
                          <a:ea typeface="Space Mono"/>
                          <a:cs typeface="Space Mono"/>
                          <a:sym typeface="Space Mono"/>
                        </a:rPr>
                        <a:t>4</a:t>
                      </a:r>
                      <a:endParaRPr b="1" sz="1800">
                        <a:solidFill>
                          <a:srgbClr val="6EC396"/>
                        </a:solidFill>
                        <a:latin typeface="Space Mono"/>
                        <a:ea typeface="Space Mono"/>
                        <a:cs typeface="Space Mono"/>
                        <a:sym typeface="Space Mono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80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BREAK</a:t>
                      </a:r>
                      <a:endParaRPr b="1" sz="18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EC39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FF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0:45 - 0:50</a:t>
                      </a:r>
                      <a:endParaRPr sz="1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0" marB="0" marR="91425" marL="91425" anchor="ctr">
                    <a:lnL cap="flat" cmpd="sng" w="19050">
                      <a:solidFill>
                        <a:srgbClr val="6EC39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32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6EC396"/>
                          </a:solidFill>
                          <a:latin typeface="Space Mono"/>
                          <a:ea typeface="Space Mono"/>
                          <a:cs typeface="Space Mono"/>
                          <a:sym typeface="Space Mono"/>
                        </a:rPr>
                        <a:t>5</a:t>
                      </a:r>
                      <a:endParaRPr b="1" sz="1800">
                        <a:solidFill>
                          <a:srgbClr val="6EC396"/>
                        </a:solidFill>
                        <a:latin typeface="Space Mono"/>
                        <a:ea typeface="Space Mono"/>
                        <a:cs typeface="Space Mono"/>
                        <a:sym typeface="Space Mono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Collaborative Problem Solving</a:t>
                      </a:r>
                      <a:endParaRPr sz="18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EC39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0:50 - 1:50</a:t>
                      </a:r>
                      <a:endParaRPr sz="1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0" marB="0" marR="91425" marL="91425" anchor="ctr">
                    <a:lnL cap="flat" cmpd="sng" w="19050">
                      <a:solidFill>
                        <a:srgbClr val="6EC39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32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6EC396"/>
                          </a:solidFill>
                          <a:latin typeface="Space Mono"/>
                          <a:ea typeface="Space Mono"/>
                          <a:cs typeface="Space Mono"/>
                          <a:sym typeface="Space Mono"/>
                        </a:rPr>
                        <a:t>6</a:t>
                      </a:r>
                      <a:endParaRPr b="1" sz="1800">
                        <a:solidFill>
                          <a:srgbClr val="6EC396"/>
                        </a:solidFill>
                        <a:latin typeface="Space Mono"/>
                        <a:ea typeface="Space Mono"/>
                        <a:cs typeface="Space Mono"/>
                        <a:sym typeface="Space Mono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Wrap Up</a:t>
                      </a:r>
                      <a:endParaRPr sz="18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EC39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FF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1:50 - 2:00</a:t>
                      </a:r>
                      <a:endParaRPr sz="1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0" marB="0" marR="91425" marL="91425" anchor="ctr">
                    <a:lnL cap="flat" cmpd="sng" w="19050">
                      <a:solidFill>
                        <a:srgbClr val="6EC39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159"/>
          <p:cNvSpPr txBox="1"/>
          <p:nvPr>
            <p:ph type="title"/>
          </p:nvPr>
        </p:nvSpPr>
        <p:spPr>
          <a:xfrm>
            <a:off x="452400" y="481275"/>
            <a:ext cx="37011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</a:t>
            </a:r>
            <a:endParaRPr/>
          </a:p>
        </p:txBody>
      </p:sp>
      <p:sp>
        <p:nvSpPr>
          <p:cNvPr id="1229" name="Google Shape;1229;p159"/>
          <p:cNvSpPr txBox="1"/>
          <p:nvPr>
            <p:ph idx="1" type="body"/>
          </p:nvPr>
        </p:nvSpPr>
        <p:spPr>
          <a:xfrm>
            <a:off x="452400" y="1132825"/>
            <a:ext cx="3701100" cy="34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Python Tutor: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Add a Node.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1000"/>
              </a:spcAft>
              <a:buSzPts val="1800"/>
              <a:buAutoNum type="arabicPeriod"/>
            </a:pPr>
            <a:r>
              <a:rPr lang="en"/>
              <a:t>Go through the steps again to see what has changed.</a:t>
            </a:r>
            <a:endParaRPr/>
          </a:p>
        </p:txBody>
      </p:sp>
      <p:sp>
        <p:nvSpPr>
          <p:cNvPr id="1230" name="Google Shape;1230;p159"/>
          <p:cNvSpPr txBox="1"/>
          <p:nvPr>
            <p:ph idx="2" type="subTitle"/>
          </p:nvPr>
        </p:nvSpPr>
        <p:spPr>
          <a:xfrm>
            <a:off x="4511175" y="586000"/>
            <a:ext cx="4080000" cy="3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class Node: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	def __init__(self, value):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		self.value = value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		self.next = None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x = Node(2)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/>
              <a:t>y = Node(4)</a:t>
            </a:r>
            <a:endParaRPr b="1"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print(x.value)</a:t>
            </a:r>
            <a:endParaRPr sz="17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160"/>
          <p:cNvSpPr txBox="1"/>
          <p:nvPr>
            <p:ph idx="1" type="body"/>
          </p:nvPr>
        </p:nvSpPr>
        <p:spPr>
          <a:xfrm>
            <a:off x="604800" y="1412888"/>
            <a:ext cx="8239200" cy="336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3000"/>
              <a:t>How can we connect </a:t>
            </a:r>
            <a:r>
              <a:rPr b="1" lang="en" sz="3000"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" sz="3000"/>
              <a:t> to </a:t>
            </a:r>
            <a:r>
              <a:rPr b="1" lang="en" sz="3000">
                <a:latin typeface="Consolas"/>
                <a:ea typeface="Consolas"/>
                <a:cs typeface="Consolas"/>
                <a:sym typeface="Consolas"/>
              </a:rPr>
              <a:t>y</a:t>
            </a:r>
            <a:r>
              <a:rPr lang="en" sz="3000"/>
              <a:t>?</a:t>
            </a:r>
            <a:endParaRPr sz="30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9" name="Shape 1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0" name="Google Shape;1240;p161"/>
          <p:cNvSpPr txBox="1"/>
          <p:nvPr>
            <p:ph type="title"/>
          </p:nvPr>
        </p:nvSpPr>
        <p:spPr>
          <a:xfrm>
            <a:off x="452400" y="481275"/>
            <a:ext cx="37011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</a:t>
            </a:r>
            <a:endParaRPr/>
          </a:p>
        </p:txBody>
      </p:sp>
      <p:sp>
        <p:nvSpPr>
          <p:cNvPr id="1241" name="Google Shape;1241;p161"/>
          <p:cNvSpPr txBox="1"/>
          <p:nvPr>
            <p:ph idx="1" type="body"/>
          </p:nvPr>
        </p:nvSpPr>
        <p:spPr>
          <a:xfrm>
            <a:off x="452400" y="1132825"/>
            <a:ext cx="3701100" cy="34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n"/>
              <a:t>Go through the steps in Python Tutor. What's changed?</a:t>
            </a:r>
            <a:endParaRPr/>
          </a:p>
        </p:txBody>
      </p:sp>
      <p:sp>
        <p:nvSpPr>
          <p:cNvPr id="1242" name="Google Shape;1242;p161"/>
          <p:cNvSpPr txBox="1"/>
          <p:nvPr>
            <p:ph idx="2" type="subTitle"/>
          </p:nvPr>
        </p:nvSpPr>
        <p:spPr>
          <a:xfrm>
            <a:off x="4511175" y="586000"/>
            <a:ext cx="4080000" cy="3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class Node: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	def __init__(self, value):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		self.value = value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		self.next = None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x = Node(2)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y = Node(4)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x.next = y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y = None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print(x.value)</a:t>
            </a:r>
            <a:endParaRPr sz="17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6" name="Shape 1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7" name="Google Shape;1247;p162"/>
          <p:cNvSpPr txBox="1"/>
          <p:nvPr>
            <p:ph type="title"/>
          </p:nvPr>
        </p:nvSpPr>
        <p:spPr>
          <a:xfrm>
            <a:off x="452400" y="481275"/>
            <a:ext cx="37011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Finding a Node</a:t>
            </a:r>
            <a:endParaRPr/>
          </a:p>
        </p:txBody>
      </p:sp>
      <p:sp>
        <p:nvSpPr>
          <p:cNvPr id="1248" name="Google Shape;1248;p162"/>
          <p:cNvSpPr txBox="1"/>
          <p:nvPr>
            <p:ph idx="1" type="body"/>
          </p:nvPr>
        </p:nvSpPr>
        <p:spPr>
          <a:xfrm>
            <a:off x="452400" y="1132825"/>
            <a:ext cx="3701100" cy="34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n"/>
              <a:t>Go through the steps in Python Tutor to trace the code.</a:t>
            </a:r>
            <a:endParaRPr/>
          </a:p>
        </p:txBody>
      </p:sp>
      <p:sp>
        <p:nvSpPr>
          <p:cNvPr id="1249" name="Google Shape;1249;p162"/>
          <p:cNvSpPr txBox="1"/>
          <p:nvPr>
            <p:ph idx="2" type="subTitle"/>
          </p:nvPr>
        </p:nvSpPr>
        <p:spPr>
          <a:xfrm>
            <a:off x="4511175" y="586000"/>
            <a:ext cx="4080000" cy="3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current = a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while current != None: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	print (current.value)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	current = current.next</a:t>
            </a:r>
            <a:endParaRPr sz="17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3" name="Shape 1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4" name="Google Shape;1254;p163"/>
          <p:cNvSpPr txBox="1"/>
          <p:nvPr>
            <p:ph type="title"/>
          </p:nvPr>
        </p:nvSpPr>
        <p:spPr>
          <a:xfrm>
            <a:off x="452400" y="481263"/>
            <a:ext cx="82392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Types of LL</a:t>
            </a:r>
            <a:endParaRPr/>
          </a:p>
        </p:txBody>
      </p:sp>
      <p:pic>
        <p:nvPicPr>
          <p:cNvPr id="1255" name="Google Shape;1255;p163"/>
          <p:cNvPicPr preferRelativeResize="0"/>
          <p:nvPr/>
        </p:nvPicPr>
        <p:blipFill rotWithShape="1">
          <a:blip r:embed="rId3">
            <a:alphaModFix/>
          </a:blip>
          <a:srcRect b="55504" l="4789" r="0" t="21477"/>
          <a:stretch/>
        </p:blipFill>
        <p:spPr>
          <a:xfrm>
            <a:off x="152400" y="1334850"/>
            <a:ext cx="8839199" cy="11199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6" name="Google Shape;1256;p163" title="Screenshot 2025-06-29 at 6.42.07 P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394450"/>
            <a:ext cx="8839204" cy="11782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7" name="Google Shape;1257;p163" title="Screenshot 2025-06-29 at 6.42.27 PM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3725122"/>
            <a:ext cx="7471826" cy="12659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164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63" name="Google Shape;1263;p164"/>
          <p:cNvSpPr txBox="1"/>
          <p:nvPr>
            <p:ph type="title"/>
          </p:nvPr>
        </p:nvSpPr>
        <p:spPr>
          <a:xfrm>
            <a:off x="452400" y="481275"/>
            <a:ext cx="37011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Traffic Lights</a:t>
            </a:r>
            <a:endParaRPr/>
          </a:p>
        </p:txBody>
      </p:sp>
      <p:sp>
        <p:nvSpPr>
          <p:cNvPr id="1264" name="Google Shape;1264;p164"/>
          <p:cNvSpPr txBox="1"/>
          <p:nvPr>
            <p:ph idx="1" type="body"/>
          </p:nvPr>
        </p:nvSpPr>
        <p:spPr>
          <a:xfrm>
            <a:off x="452400" y="1132825"/>
            <a:ext cx="3701100" cy="3488100"/>
          </a:xfrm>
          <a:prstGeom prst="rect">
            <a:avLst/>
          </a:prstGeom>
          <a:ln cap="flat" cmpd="sng" w="9525">
            <a:solidFill>
              <a:srgbClr val="00C98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>
                <a:highlight>
                  <a:srgbClr val="00C984"/>
                </a:highlight>
              </a:rPr>
              <a:t>GREEN</a:t>
            </a:r>
            <a:r>
              <a:rPr lang="en"/>
              <a:t> — Keep going!</a:t>
            </a:r>
            <a:br>
              <a:rPr lang="en"/>
            </a:br>
            <a:br>
              <a:rPr lang="en"/>
            </a:br>
            <a:r>
              <a:rPr lang="en">
                <a:highlight>
                  <a:srgbClr val="FFFF00"/>
                </a:highlight>
              </a:rPr>
              <a:t>YELLOW</a:t>
            </a:r>
            <a:r>
              <a:rPr lang="en"/>
              <a:t> — Proceed Slowly</a:t>
            </a:r>
            <a:br>
              <a:rPr lang="en"/>
            </a:br>
            <a:br>
              <a:rPr lang="en"/>
            </a:br>
            <a:r>
              <a:rPr lang="en">
                <a:highlight>
                  <a:srgbClr val="EA9999"/>
                </a:highlight>
              </a:rPr>
              <a:t>RED</a:t>
            </a:r>
            <a:r>
              <a:rPr lang="en"/>
              <a:t> — Stop!</a:t>
            </a:r>
            <a:endParaRPr/>
          </a:p>
        </p:txBody>
      </p:sp>
      <p:pic>
        <p:nvPicPr>
          <p:cNvPr id="1265" name="Google Shape;1265;p1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2875" y="523875"/>
            <a:ext cx="3400425" cy="4095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9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p165"/>
          <p:cNvSpPr txBox="1"/>
          <p:nvPr>
            <p:ph type="title"/>
          </p:nvPr>
        </p:nvSpPr>
        <p:spPr>
          <a:xfrm>
            <a:off x="452400" y="481275"/>
            <a:ext cx="37011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Poll </a:t>
            </a:r>
            <a:endParaRPr/>
          </a:p>
        </p:txBody>
      </p:sp>
      <p:sp>
        <p:nvSpPr>
          <p:cNvPr id="1271" name="Google Shape;1271;p165"/>
          <p:cNvSpPr txBox="1"/>
          <p:nvPr>
            <p:ph idx="1" type="body"/>
          </p:nvPr>
        </p:nvSpPr>
        <p:spPr>
          <a:xfrm>
            <a:off x="452400" y="1132825"/>
            <a:ext cx="3701100" cy="34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we are working </a:t>
            </a:r>
            <a:r>
              <a:rPr lang="en"/>
              <a:t>with</a:t>
            </a:r>
            <a:r>
              <a:rPr lang="en"/>
              <a:t> doubly linked lists, what changes in our class Node? 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AutoNum type="alphaLcPeriod"/>
            </a:pPr>
            <a:r>
              <a:rPr lang="en"/>
              <a:t>Nothing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lphaLcPeriod"/>
            </a:pPr>
            <a:r>
              <a:rPr lang="en"/>
              <a:t>self.prev = None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lphaLcPeriod"/>
            </a:pPr>
            <a:r>
              <a:rPr lang="en"/>
              <a:t>self.head = None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lphaLcPeriod"/>
            </a:pPr>
            <a:r>
              <a:rPr lang="en"/>
              <a:t>s</a:t>
            </a:r>
            <a:r>
              <a:rPr lang="en"/>
              <a:t>elf.tail = None</a:t>
            </a:r>
            <a:endParaRPr/>
          </a:p>
        </p:txBody>
      </p:sp>
      <p:sp>
        <p:nvSpPr>
          <p:cNvPr id="1272" name="Google Shape;1272;p165"/>
          <p:cNvSpPr txBox="1"/>
          <p:nvPr>
            <p:ph idx="2" type="subTitle"/>
          </p:nvPr>
        </p:nvSpPr>
        <p:spPr>
          <a:xfrm>
            <a:off x="4511175" y="586000"/>
            <a:ext cx="4080000" cy="3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/>
              <a:t>class Node: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/>
              <a:t>	def __init__(self, value):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/>
              <a:t>		self.value = value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/>
              <a:t>		self.next = None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/>
              <a:t>		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  <p:sp>
        <p:nvSpPr>
          <p:cNvPr id="1273" name="Google Shape;1273;p165"/>
          <p:cNvSpPr/>
          <p:nvPr/>
        </p:nvSpPr>
        <p:spPr>
          <a:xfrm>
            <a:off x="531875" y="2558125"/>
            <a:ext cx="2603100" cy="3504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74" name="Google Shape;1274;p165"/>
          <p:cNvSpPr txBox="1"/>
          <p:nvPr/>
        </p:nvSpPr>
        <p:spPr>
          <a:xfrm>
            <a:off x="5428800" y="1759800"/>
            <a:ext cx="2527200" cy="3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self.prev = None</a:t>
            </a:r>
            <a:endParaRPr sz="18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8" name="Shape 1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9" name="Google Shape;1279;p166"/>
          <p:cNvSpPr txBox="1"/>
          <p:nvPr>
            <p:ph type="title"/>
          </p:nvPr>
        </p:nvSpPr>
        <p:spPr>
          <a:xfrm>
            <a:off x="452400" y="481263"/>
            <a:ext cx="82392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Understand Questions for LL </a:t>
            </a:r>
            <a:endParaRPr/>
          </a:p>
        </p:txBody>
      </p:sp>
      <p:sp>
        <p:nvSpPr>
          <p:cNvPr id="1280" name="Google Shape;1280;p166"/>
          <p:cNvSpPr txBox="1"/>
          <p:nvPr>
            <p:ph idx="1" type="body"/>
          </p:nvPr>
        </p:nvSpPr>
        <p:spPr>
          <a:xfrm>
            <a:off x="452400" y="1132825"/>
            <a:ext cx="8239200" cy="205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✱"/>
            </a:pPr>
            <a:r>
              <a:rPr lang="en"/>
              <a:t>How is the LL Node class defined?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✱"/>
            </a:pPr>
            <a:r>
              <a:rPr lang="en"/>
              <a:t>What type of LL is the input? 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Can the list contain cycles or nulls?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✱"/>
            </a:pPr>
            <a:r>
              <a:rPr lang="en"/>
              <a:t>Are we modifying the LL or creating a new one?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✱"/>
            </a:pPr>
            <a:r>
              <a:rPr lang="en"/>
              <a:t>Is the list sorted?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✱"/>
            </a:pPr>
            <a:r>
              <a:rPr lang="en"/>
              <a:t>Are the items unique? 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4" name="Shape 1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5" name="Google Shape;1285;p167"/>
          <p:cNvSpPr txBox="1"/>
          <p:nvPr>
            <p:ph type="title"/>
          </p:nvPr>
        </p:nvSpPr>
        <p:spPr>
          <a:xfrm>
            <a:off x="452400" y="481263"/>
            <a:ext cx="82392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Linked Lists: Tips and Tricks</a:t>
            </a:r>
            <a:endParaRPr/>
          </a:p>
        </p:txBody>
      </p:sp>
      <p:sp>
        <p:nvSpPr>
          <p:cNvPr id="1286" name="Google Shape;1286;p167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87" name="Google Shape;1287;p167"/>
          <p:cNvSpPr txBox="1"/>
          <p:nvPr>
            <p:ph idx="1" type="body"/>
          </p:nvPr>
        </p:nvSpPr>
        <p:spPr>
          <a:xfrm>
            <a:off x="452400" y="1132825"/>
            <a:ext cx="8239200" cy="34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✱"/>
            </a:pPr>
            <a:r>
              <a:rPr lang="en"/>
              <a:t>Multiple passes</a:t>
            </a:r>
            <a:endParaRPr/>
          </a:p>
          <a:p>
            <a:pPr indent="-342900" lvl="1" marL="9144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Get length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“Pre-process” elements in list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✱"/>
            </a:pPr>
            <a:r>
              <a:rPr lang="en"/>
              <a:t>Two pointers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One fast pointer, one slower pointer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✱"/>
            </a:pPr>
            <a:r>
              <a:rPr lang="en"/>
              <a:t>Temp head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Useful when problem requires returning a modified list</a:t>
            </a:r>
            <a:endParaRPr/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Merging, deleting, rearranging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pic>
        <p:nvPicPr>
          <p:cNvPr id="1288" name="Google Shape;1288;p1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9275" y="1132826"/>
            <a:ext cx="4039602" cy="90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2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3" name="Google Shape;1293;p168"/>
          <p:cNvSpPr txBox="1"/>
          <p:nvPr>
            <p:ph type="title"/>
          </p:nvPr>
        </p:nvSpPr>
        <p:spPr>
          <a:xfrm>
            <a:off x="452400" y="481263"/>
            <a:ext cx="82392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Types of LL Questions</a:t>
            </a:r>
            <a:endParaRPr/>
          </a:p>
        </p:txBody>
      </p:sp>
      <p:sp>
        <p:nvSpPr>
          <p:cNvPr id="1294" name="Google Shape;1294;p168"/>
          <p:cNvSpPr txBox="1"/>
          <p:nvPr>
            <p:ph idx="1" type="body"/>
          </p:nvPr>
        </p:nvSpPr>
        <p:spPr>
          <a:xfrm>
            <a:off x="452400" y="1132825"/>
            <a:ext cx="8239200" cy="29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✱"/>
            </a:pPr>
            <a:r>
              <a:rPr lang="en"/>
              <a:t>Search or manipulate a LL  </a:t>
            </a:r>
            <a:endParaRPr/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Remove N-th node from LL</a:t>
            </a:r>
            <a:endParaRPr/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Determine if LL is </a:t>
            </a:r>
            <a:r>
              <a:rPr lang="en"/>
              <a:t>circular</a:t>
            </a:r>
            <a:endParaRPr/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Reverse a LL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✱"/>
            </a:pPr>
            <a:r>
              <a:rPr lang="en"/>
              <a:t>Use a LL to solve the problem </a:t>
            </a:r>
            <a:endParaRPr/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Design a browser history </a:t>
            </a:r>
            <a:endParaRPr/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LRU cache 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2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Google Shape;1053;p142"/>
          <p:cNvSpPr txBox="1"/>
          <p:nvPr>
            <p:ph type="title"/>
          </p:nvPr>
        </p:nvSpPr>
        <p:spPr>
          <a:xfrm>
            <a:off x="884825" y="2317200"/>
            <a:ext cx="3495300" cy="5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Welcome! 👋🏽</a:t>
            </a:r>
            <a:endParaRPr/>
          </a:p>
        </p:txBody>
      </p:sp>
      <p:sp>
        <p:nvSpPr>
          <p:cNvPr id="1054" name="Google Shape;1054;p142"/>
          <p:cNvSpPr txBox="1"/>
          <p:nvPr>
            <p:ph idx="1" type="subTitle"/>
          </p:nvPr>
        </p:nvSpPr>
        <p:spPr>
          <a:xfrm>
            <a:off x="785650" y="1770100"/>
            <a:ext cx="4127100" cy="38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 minutes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169"/>
          <p:cNvSpPr txBox="1"/>
          <p:nvPr>
            <p:ph idx="1" type="body"/>
          </p:nvPr>
        </p:nvSpPr>
        <p:spPr>
          <a:xfrm>
            <a:off x="452400" y="1421225"/>
            <a:ext cx="8239200" cy="31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✱"/>
            </a:pPr>
            <a:r>
              <a:rPr lang="en" sz="2000">
                <a:solidFill>
                  <a:srgbClr val="262626"/>
                </a:solidFill>
                <a:highlight>
                  <a:srgbClr val="FFFFFF"/>
                </a:highlight>
              </a:rPr>
              <a:t>Given the </a:t>
            </a:r>
            <a:r>
              <a:rPr lang="en" sz="2000"/>
              <a:t>head</a:t>
            </a:r>
            <a:r>
              <a:rPr lang="en" sz="2000">
                <a:solidFill>
                  <a:srgbClr val="262626"/>
                </a:solidFill>
                <a:highlight>
                  <a:srgbClr val="FFFFFF"/>
                </a:highlight>
              </a:rPr>
              <a:t> of a </a:t>
            </a:r>
            <a:r>
              <a:rPr lang="en" sz="2000">
                <a:solidFill>
                  <a:srgbClr val="262626"/>
                </a:solidFill>
                <a:highlight>
                  <a:srgbClr val="FFF2CC"/>
                </a:highlight>
              </a:rPr>
              <a:t>sorted linked list</a:t>
            </a:r>
            <a:r>
              <a:rPr lang="en" sz="2000">
                <a:solidFill>
                  <a:srgbClr val="262626"/>
                </a:solidFill>
                <a:highlight>
                  <a:srgbClr val="FFFFFF"/>
                </a:highlight>
              </a:rPr>
              <a:t>, </a:t>
            </a:r>
            <a:r>
              <a:rPr b="1" i="1" lang="en" sz="2000">
                <a:solidFill>
                  <a:srgbClr val="262626"/>
                </a:solidFill>
                <a:highlight>
                  <a:srgbClr val="FFF2CC"/>
                </a:highlight>
              </a:rPr>
              <a:t>delete</a:t>
            </a:r>
            <a:r>
              <a:rPr b="1" i="1" lang="en" sz="2000">
                <a:solidFill>
                  <a:srgbClr val="262626"/>
                </a:solidFill>
                <a:highlight>
                  <a:srgbClr val="FFFFFF"/>
                </a:highlight>
              </a:rPr>
              <a:t> all </a:t>
            </a:r>
            <a:r>
              <a:rPr b="1" i="1" lang="en" sz="2000">
                <a:solidFill>
                  <a:srgbClr val="262626"/>
                </a:solidFill>
                <a:highlight>
                  <a:srgbClr val="FFF2CC"/>
                </a:highlight>
              </a:rPr>
              <a:t>duplicates</a:t>
            </a:r>
            <a:r>
              <a:rPr b="1" i="1" lang="en" sz="2000">
                <a:solidFill>
                  <a:srgbClr val="262626"/>
                </a:solidFill>
                <a:highlight>
                  <a:srgbClr val="FFFFFF"/>
                </a:highlight>
              </a:rPr>
              <a:t> such that each element appears only once</a:t>
            </a:r>
            <a:r>
              <a:rPr lang="en" sz="2000">
                <a:solidFill>
                  <a:srgbClr val="262626"/>
                </a:solidFill>
                <a:highlight>
                  <a:srgbClr val="FFFFFF"/>
                </a:highlight>
              </a:rPr>
              <a:t>. </a:t>
            </a:r>
            <a:r>
              <a:rPr b="1" lang="en" sz="2000">
                <a:solidFill>
                  <a:srgbClr val="262626"/>
                </a:solidFill>
                <a:highlight>
                  <a:srgbClr val="FFF2CC"/>
                </a:highlight>
              </a:rPr>
              <a:t>Return</a:t>
            </a:r>
            <a:r>
              <a:rPr b="1" lang="en" sz="2000">
                <a:solidFill>
                  <a:srgbClr val="262626"/>
                </a:solidFill>
                <a:highlight>
                  <a:srgbClr val="FFFFFF"/>
                </a:highlight>
              </a:rPr>
              <a:t> the </a:t>
            </a:r>
            <a:r>
              <a:rPr b="1" lang="en" sz="2000">
                <a:solidFill>
                  <a:srgbClr val="262626"/>
                </a:solidFill>
                <a:highlight>
                  <a:srgbClr val="FFF2CC"/>
                </a:highlight>
              </a:rPr>
              <a:t>linked list sorted</a:t>
            </a:r>
            <a:r>
              <a:rPr lang="en" sz="2000">
                <a:solidFill>
                  <a:srgbClr val="262626"/>
                </a:solidFill>
                <a:highlight>
                  <a:srgbClr val="FFFFFF"/>
                </a:highlight>
              </a:rPr>
              <a:t> as well.</a:t>
            </a:r>
            <a:endParaRPr sz="2000"/>
          </a:p>
        </p:txBody>
      </p:sp>
      <p:sp>
        <p:nvSpPr>
          <p:cNvPr id="1300" name="Google Shape;1300;p169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01" name="Google Shape;1301;p169"/>
          <p:cNvSpPr txBox="1"/>
          <p:nvPr>
            <p:ph type="title"/>
          </p:nvPr>
        </p:nvSpPr>
        <p:spPr>
          <a:xfrm>
            <a:off x="452400" y="481263"/>
            <a:ext cx="82392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Remove Duplicates from Sorted List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5" name="Shape 1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6" name="Google Shape;1306;p170"/>
          <p:cNvSpPr txBox="1"/>
          <p:nvPr>
            <p:ph idx="1" type="body"/>
          </p:nvPr>
        </p:nvSpPr>
        <p:spPr>
          <a:xfrm>
            <a:off x="438000" y="742200"/>
            <a:ext cx="3701100" cy="34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✱"/>
            </a:pPr>
            <a:r>
              <a:rPr lang="en"/>
              <a:t>2 pointer technique </a:t>
            </a:r>
            <a:endParaRPr/>
          </a:p>
        </p:txBody>
      </p:sp>
      <p:sp>
        <p:nvSpPr>
          <p:cNvPr id="1307" name="Google Shape;1307;p170"/>
          <p:cNvSpPr txBox="1"/>
          <p:nvPr>
            <p:ph idx="2" type="subTitle"/>
          </p:nvPr>
        </p:nvSpPr>
        <p:spPr>
          <a:xfrm>
            <a:off x="4511175" y="586000"/>
            <a:ext cx="4287300" cy="3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def delete_duplicates_2_pointer(head):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2"/>
                </a:solidFill>
              </a:rPr>
              <a:t>   prev = head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2"/>
                </a:solidFill>
              </a:rPr>
              <a:t>   curr = head.next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2"/>
                </a:solidFill>
              </a:rPr>
              <a:t>   while curr: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2"/>
                </a:solidFill>
              </a:rPr>
              <a:t>       if curr.val == prev.val: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2"/>
                </a:solidFill>
              </a:rPr>
              <a:t>           # Skip the duplicate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2"/>
                </a:solidFill>
              </a:rPr>
              <a:t>           prev.next = curr.next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2"/>
                </a:solidFill>
              </a:rPr>
              <a:t>       else: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2"/>
                </a:solidFill>
              </a:rPr>
              <a:t>           # Move prev forward only when we find a unique value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2"/>
                </a:solidFill>
              </a:rPr>
              <a:t>           prev = curr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2"/>
                </a:solidFill>
              </a:rPr>
              <a:t>       curr = curr.next  # Always move curr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Google Shape;1312;p171"/>
          <p:cNvSpPr txBox="1"/>
          <p:nvPr>
            <p:ph idx="1" type="body"/>
          </p:nvPr>
        </p:nvSpPr>
        <p:spPr>
          <a:xfrm>
            <a:off x="438000" y="742200"/>
            <a:ext cx="3701100" cy="34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✱"/>
            </a:pPr>
            <a:r>
              <a:rPr lang="en"/>
              <a:t>1 pointer</a:t>
            </a:r>
            <a:endParaRPr/>
          </a:p>
        </p:txBody>
      </p:sp>
      <p:sp>
        <p:nvSpPr>
          <p:cNvPr id="1313" name="Google Shape;1313;p171"/>
          <p:cNvSpPr txBox="1"/>
          <p:nvPr>
            <p:ph idx="2" type="subTitle"/>
          </p:nvPr>
        </p:nvSpPr>
        <p:spPr>
          <a:xfrm>
            <a:off x="4511175" y="586000"/>
            <a:ext cx="4287300" cy="3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2"/>
                </a:solidFill>
              </a:rPr>
              <a:t>def delete_duplicates_optimized(head):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2"/>
                </a:solidFill>
              </a:rPr>
              <a:t>   current = head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2"/>
                </a:solidFill>
              </a:rPr>
              <a:t>   while current and current.next: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       if current.val == current.next.val: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2"/>
                </a:solidFill>
              </a:rPr>
              <a:t>           current.next = current.next.next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2"/>
                </a:solidFill>
              </a:rPr>
              <a:t>       else: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2"/>
                </a:solidFill>
              </a:rPr>
              <a:t>           current = current.next 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2"/>
                </a:solidFill>
              </a:rPr>
              <a:t>   return head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7" name="Shape 1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8" name="Google Shape;1318;p172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19" name="Google Shape;1319;p172" title="Screenshot 2025-06-29 at 7.12.41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1200" y="0"/>
            <a:ext cx="404846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0" name="Google Shape;1320;p172" title="Screenshot 2025-06-29 at 7.13.05 P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4460" y="886450"/>
            <a:ext cx="4459541" cy="35148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4" name="Shape 1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5" name="Google Shape;1325;p173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26" name="Google Shape;1326;p173"/>
          <p:cNvSpPr txBox="1"/>
          <p:nvPr>
            <p:ph type="title"/>
          </p:nvPr>
        </p:nvSpPr>
        <p:spPr>
          <a:xfrm>
            <a:off x="452400" y="481275"/>
            <a:ext cx="37011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Traffic Lights</a:t>
            </a:r>
            <a:endParaRPr/>
          </a:p>
        </p:txBody>
      </p:sp>
      <p:sp>
        <p:nvSpPr>
          <p:cNvPr id="1327" name="Google Shape;1327;p173"/>
          <p:cNvSpPr txBox="1"/>
          <p:nvPr>
            <p:ph idx="1" type="body"/>
          </p:nvPr>
        </p:nvSpPr>
        <p:spPr>
          <a:xfrm>
            <a:off x="452400" y="1132825"/>
            <a:ext cx="3701100" cy="3488100"/>
          </a:xfrm>
          <a:prstGeom prst="rect">
            <a:avLst/>
          </a:prstGeom>
          <a:ln cap="flat" cmpd="sng" w="9525">
            <a:solidFill>
              <a:srgbClr val="00C98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>
                <a:highlight>
                  <a:srgbClr val="00C984"/>
                </a:highlight>
              </a:rPr>
              <a:t>GREEN</a:t>
            </a:r>
            <a:r>
              <a:rPr lang="en"/>
              <a:t> — Keep going!</a:t>
            </a:r>
            <a:br>
              <a:rPr lang="en"/>
            </a:br>
            <a:br>
              <a:rPr lang="en"/>
            </a:br>
            <a:r>
              <a:rPr lang="en">
                <a:highlight>
                  <a:srgbClr val="FFFF00"/>
                </a:highlight>
              </a:rPr>
              <a:t>YELLOW</a:t>
            </a:r>
            <a:r>
              <a:rPr lang="en"/>
              <a:t> — Proceed Slowly</a:t>
            </a:r>
            <a:br>
              <a:rPr lang="en"/>
            </a:br>
            <a:br>
              <a:rPr lang="en"/>
            </a:br>
            <a:r>
              <a:rPr lang="en">
                <a:highlight>
                  <a:srgbClr val="EA9999"/>
                </a:highlight>
              </a:rPr>
              <a:t>RED</a:t>
            </a:r>
            <a:r>
              <a:rPr lang="en"/>
              <a:t> — Stop!</a:t>
            </a:r>
            <a:endParaRPr/>
          </a:p>
        </p:txBody>
      </p:sp>
      <p:pic>
        <p:nvPicPr>
          <p:cNvPr id="1328" name="Google Shape;1328;p1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2875" y="523875"/>
            <a:ext cx="3400425" cy="4095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2" name="Shape 1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3" name="Google Shape;1333;p174"/>
          <p:cNvSpPr txBox="1"/>
          <p:nvPr>
            <p:ph type="title"/>
          </p:nvPr>
        </p:nvSpPr>
        <p:spPr>
          <a:xfrm>
            <a:off x="1071950" y="892850"/>
            <a:ext cx="5283900" cy="2820300"/>
          </a:xfrm>
          <a:prstGeom prst="rect">
            <a:avLst/>
          </a:prstGeom>
        </p:spPr>
        <p:txBody>
          <a:bodyPr anchorCtr="0" anchor="ctr" bIns="91425" lIns="274300" spcFirstLastPara="1" rIns="27430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300"/>
              <a:t>Break Time!</a:t>
            </a:r>
            <a:endParaRPr b="1" sz="2300"/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900"/>
              <a:t>Take 5 mins to step away from the computer. Feel free to turn off your camera and return promptly after 5 mins.</a:t>
            </a:r>
            <a:endParaRPr/>
          </a:p>
        </p:txBody>
      </p:sp>
      <p:pic>
        <p:nvPicPr>
          <p:cNvPr descr="5 minutes timer with relaxing music#5minutetimer #timer #relaxingmusic #relaxation" id="1334" name="Google Shape;1334;p174" title="5 Minutes Timer With Relaxing Music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55850" y="1739175"/>
            <a:ext cx="2198300" cy="1236550"/>
          </a:xfrm>
          <a:prstGeom prst="rect">
            <a:avLst/>
          </a:prstGeom>
          <a:noFill/>
          <a:ln cap="flat" cmpd="sng" w="76200">
            <a:solidFill>
              <a:srgbClr val="1B1C57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8" name="Shape 1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9" name="Google Shape;1339;p175"/>
          <p:cNvSpPr txBox="1"/>
          <p:nvPr>
            <p:ph type="title"/>
          </p:nvPr>
        </p:nvSpPr>
        <p:spPr>
          <a:xfrm>
            <a:off x="884825" y="2317200"/>
            <a:ext cx="7432800" cy="5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Collaborative Problem Solving</a:t>
            </a:r>
            <a:endParaRPr/>
          </a:p>
        </p:txBody>
      </p:sp>
      <p:sp>
        <p:nvSpPr>
          <p:cNvPr id="1340" name="Google Shape;1340;p175"/>
          <p:cNvSpPr txBox="1"/>
          <p:nvPr>
            <p:ph idx="1" type="subTitle"/>
          </p:nvPr>
        </p:nvSpPr>
        <p:spPr>
          <a:xfrm>
            <a:off x="785650" y="1770100"/>
            <a:ext cx="4127100" cy="38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60 minutes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4" name="Shape 1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5" name="Google Shape;1345;p176"/>
          <p:cNvSpPr txBox="1"/>
          <p:nvPr>
            <p:ph idx="1" type="subTitle"/>
          </p:nvPr>
        </p:nvSpPr>
        <p:spPr>
          <a:xfrm>
            <a:off x="7103500" y="551600"/>
            <a:ext cx="1617300" cy="43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60 minutes</a:t>
            </a:r>
            <a:endParaRPr/>
          </a:p>
        </p:txBody>
      </p:sp>
      <p:sp>
        <p:nvSpPr>
          <p:cNvPr id="1346" name="Google Shape;1346;p176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47" name="Google Shape;1347;p176"/>
          <p:cNvSpPr txBox="1"/>
          <p:nvPr/>
        </p:nvSpPr>
        <p:spPr>
          <a:xfrm>
            <a:off x="452400" y="1260500"/>
            <a:ext cx="7394400" cy="15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EC396"/>
              </a:buClr>
              <a:buSzPts val="2200"/>
              <a:buFont typeface="Poppins"/>
              <a:buAutoNum type="arabicPeriod"/>
            </a:pPr>
            <a:r>
              <a:rPr lang="en" sz="22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🏃🏽 Navigate to your breakout room.</a:t>
            </a:r>
            <a:endParaRPr sz="22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6EC396"/>
              </a:buClr>
              <a:buSzPts val="2200"/>
              <a:buFont typeface="Poppins"/>
              <a:buAutoNum type="arabicPeriod"/>
            </a:pPr>
            <a:r>
              <a:rPr lang="en" sz="22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👋🏽 Introduce yourselves!</a:t>
            </a:r>
            <a:endParaRPr sz="22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6EC396"/>
              </a:buClr>
              <a:buSzPts val="2200"/>
              <a:buFont typeface="Poppins"/>
              <a:buAutoNum type="arabicPeriod"/>
            </a:pPr>
            <a:r>
              <a:rPr lang="en" sz="22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🧑🏽‍💻 </a:t>
            </a:r>
            <a:r>
              <a:rPr lang="en" sz="2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Work on the problems for your selected unit.</a:t>
            </a:r>
            <a:endParaRPr sz="22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1" name="Shape 1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2" name="Google Shape;1352;p177"/>
          <p:cNvSpPr txBox="1"/>
          <p:nvPr>
            <p:ph type="title"/>
          </p:nvPr>
        </p:nvSpPr>
        <p:spPr>
          <a:xfrm>
            <a:off x="884825" y="2317200"/>
            <a:ext cx="1982700" cy="5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Wrap Up</a:t>
            </a:r>
            <a:endParaRPr/>
          </a:p>
        </p:txBody>
      </p:sp>
      <p:sp>
        <p:nvSpPr>
          <p:cNvPr id="1353" name="Google Shape;1353;p177"/>
          <p:cNvSpPr txBox="1"/>
          <p:nvPr>
            <p:ph idx="1" type="subTitle"/>
          </p:nvPr>
        </p:nvSpPr>
        <p:spPr>
          <a:xfrm>
            <a:off x="785650" y="1770100"/>
            <a:ext cx="4127100" cy="38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 minutes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7" name="Shape 1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8" name="Google Shape;1358;p178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8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Google Shape;1059;p143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60" name="Google Shape;1060;p1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5500" y="424463"/>
            <a:ext cx="3066374" cy="3066374"/>
          </a:xfrm>
          <a:prstGeom prst="rect">
            <a:avLst/>
          </a:prstGeom>
          <a:noFill/>
          <a:ln>
            <a:noFill/>
          </a:ln>
        </p:spPr>
      </p:pic>
      <p:sp>
        <p:nvSpPr>
          <p:cNvPr id="1061" name="Google Shape;1061;p143"/>
          <p:cNvSpPr txBox="1"/>
          <p:nvPr>
            <p:ph type="title"/>
          </p:nvPr>
        </p:nvSpPr>
        <p:spPr>
          <a:xfrm>
            <a:off x="1364138" y="3490838"/>
            <a:ext cx="2429100" cy="92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Turn on your cameras</a:t>
            </a:r>
            <a:endParaRPr/>
          </a:p>
        </p:txBody>
      </p:sp>
      <p:pic>
        <p:nvPicPr>
          <p:cNvPr id="1062" name="Google Shape;1062;p1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32137" y="424475"/>
            <a:ext cx="3066350" cy="3066350"/>
          </a:xfrm>
          <a:prstGeom prst="rect">
            <a:avLst/>
          </a:prstGeom>
          <a:noFill/>
          <a:ln>
            <a:noFill/>
          </a:ln>
        </p:spPr>
      </p:pic>
      <p:sp>
        <p:nvSpPr>
          <p:cNvPr id="1063" name="Google Shape;1063;p143"/>
          <p:cNvSpPr txBox="1"/>
          <p:nvPr>
            <p:ph type="title"/>
          </p:nvPr>
        </p:nvSpPr>
        <p:spPr>
          <a:xfrm>
            <a:off x="5195963" y="3490838"/>
            <a:ext cx="2738700" cy="92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Fill out the entry ticket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2" name="Shape 1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3" name="Google Shape;1363;p179"/>
          <p:cNvSpPr txBox="1"/>
          <p:nvPr>
            <p:ph idx="1" type="subTitle"/>
          </p:nvPr>
        </p:nvSpPr>
        <p:spPr>
          <a:xfrm>
            <a:off x="7103500" y="551600"/>
            <a:ext cx="1617300" cy="43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 minute</a:t>
            </a:r>
            <a:endParaRPr/>
          </a:p>
        </p:txBody>
      </p:sp>
      <p:sp>
        <p:nvSpPr>
          <p:cNvPr id="1364" name="Google Shape;1364;p179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65" name="Google Shape;1365;p179"/>
          <p:cNvSpPr txBox="1"/>
          <p:nvPr>
            <p:ph idx="2" type="body"/>
          </p:nvPr>
        </p:nvSpPr>
        <p:spPr>
          <a:xfrm>
            <a:off x="452400" y="1260488"/>
            <a:ext cx="8239200" cy="336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Poppins Light"/>
                <a:ea typeface="Poppins Light"/>
                <a:cs typeface="Poppins Light"/>
                <a:sym typeface="Poppins Light"/>
              </a:rPr>
              <a:t>What would be the time complexity to add a node at the end of singly linked list, if the pointer is initially pointing to the head of the list?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C984"/>
              </a:buClr>
              <a:buSzPts val="1800"/>
              <a:buFont typeface="Space Mono"/>
              <a:buAutoNum type="alphaUcPeriod"/>
            </a:pPr>
            <a:r>
              <a:rPr lang="en">
                <a:latin typeface="Space Mono"/>
                <a:ea typeface="Space Mono"/>
                <a:cs typeface="Space Mono"/>
                <a:sym typeface="Space Mono"/>
              </a:rPr>
              <a:t>O(1) </a:t>
            </a:r>
            <a:endParaRPr>
              <a:latin typeface="Space Mono"/>
              <a:ea typeface="Space Mono"/>
              <a:cs typeface="Space Mono"/>
              <a:sym typeface="Space Mono"/>
            </a:endParaRPr>
          </a:p>
          <a:p>
            <a:pPr indent="-2286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C984"/>
              </a:buClr>
              <a:buSzPts val="1800"/>
              <a:buFont typeface="Space Mono"/>
              <a:buAutoNum type="alphaUcPeriod"/>
            </a:pPr>
            <a:r>
              <a:rPr lang="en">
                <a:latin typeface="Space Mono"/>
                <a:ea typeface="Space Mono"/>
                <a:cs typeface="Space Mono"/>
                <a:sym typeface="Space Mono"/>
              </a:rPr>
              <a:t>O(n) </a:t>
            </a:r>
            <a:endParaRPr>
              <a:latin typeface="Space Mono"/>
              <a:ea typeface="Space Mono"/>
              <a:cs typeface="Space Mono"/>
              <a:sym typeface="Space Mono"/>
            </a:endParaRPr>
          </a:p>
          <a:p>
            <a:pPr indent="-2286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C984"/>
              </a:buClr>
              <a:buSzPts val="1800"/>
              <a:buFont typeface="Space Mono"/>
              <a:buAutoNum type="alphaUcPeriod"/>
            </a:pPr>
            <a:r>
              <a:rPr lang="en">
                <a:latin typeface="Space Mono"/>
                <a:ea typeface="Space Mono"/>
                <a:cs typeface="Space Mono"/>
                <a:sym typeface="Space Mono"/>
              </a:rPr>
              <a:t>O(n</a:t>
            </a:r>
            <a:r>
              <a:rPr baseline="30000" lang="en">
                <a:latin typeface="Space Mono"/>
                <a:ea typeface="Space Mono"/>
                <a:cs typeface="Space Mono"/>
                <a:sym typeface="Space Mono"/>
              </a:rPr>
              <a:t>2</a:t>
            </a:r>
            <a:r>
              <a:rPr lang="en">
                <a:latin typeface="Space Mono"/>
                <a:ea typeface="Space Mono"/>
                <a:cs typeface="Space Mono"/>
                <a:sym typeface="Space Mono"/>
              </a:rPr>
              <a:t>) 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pic>
        <p:nvPicPr>
          <p:cNvPr id="1366" name="Google Shape;1366;p179" title="Cartoon Question Mark Images | Free Photos, PNG Stickers ...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75588" y="0"/>
            <a:ext cx="768412" cy="1053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0" name="Shape 1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1" name="Google Shape;1371;p180"/>
          <p:cNvSpPr txBox="1"/>
          <p:nvPr>
            <p:ph idx="1" type="subTitle"/>
          </p:nvPr>
        </p:nvSpPr>
        <p:spPr>
          <a:xfrm>
            <a:off x="7103500" y="551600"/>
            <a:ext cx="1617300" cy="43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 minute</a:t>
            </a:r>
            <a:endParaRPr/>
          </a:p>
        </p:txBody>
      </p:sp>
      <p:sp>
        <p:nvSpPr>
          <p:cNvPr id="1372" name="Google Shape;1372;p180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73" name="Google Shape;1373;p180"/>
          <p:cNvSpPr txBox="1"/>
          <p:nvPr>
            <p:ph idx="2" type="body"/>
          </p:nvPr>
        </p:nvSpPr>
        <p:spPr>
          <a:xfrm>
            <a:off x="452400" y="1260488"/>
            <a:ext cx="8239200" cy="336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 Light"/>
                <a:ea typeface="Poppins Light"/>
                <a:cs typeface="Poppins Light"/>
                <a:sym typeface="Poppins Light"/>
              </a:rPr>
              <a:t>What would be the time complexity to add a node at the end of singly linked list, if the pointer is initially pointing to the head of the list?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C984"/>
              </a:buClr>
              <a:buSzPts val="1800"/>
              <a:buFont typeface="Space Mono"/>
              <a:buAutoNum type="alphaUcPeriod"/>
            </a:pPr>
            <a:r>
              <a:rPr lang="en">
                <a:latin typeface="Space Mono"/>
                <a:ea typeface="Space Mono"/>
                <a:cs typeface="Space Mono"/>
                <a:sym typeface="Space Mono"/>
              </a:rPr>
              <a:t>O(1) </a:t>
            </a:r>
            <a:endParaRPr>
              <a:latin typeface="Space Mono"/>
              <a:ea typeface="Space Mono"/>
              <a:cs typeface="Space Mono"/>
              <a:sym typeface="Space Mono"/>
            </a:endParaRPr>
          </a:p>
          <a:p>
            <a:pPr indent="-2286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C984"/>
              </a:buClr>
              <a:buSzPts val="1800"/>
              <a:buFont typeface="Space Mono"/>
              <a:buAutoNum type="alphaUcPeriod"/>
            </a:pPr>
            <a:r>
              <a:rPr b="1" lang="en">
                <a:latin typeface="Space Mono"/>
                <a:ea typeface="Space Mono"/>
                <a:cs typeface="Space Mono"/>
                <a:sym typeface="Space Mono"/>
              </a:rPr>
              <a:t>O(n) </a:t>
            </a:r>
            <a:endParaRPr b="1">
              <a:latin typeface="Space Mono"/>
              <a:ea typeface="Space Mono"/>
              <a:cs typeface="Space Mono"/>
              <a:sym typeface="Space Mono"/>
            </a:endParaRPr>
          </a:p>
          <a:p>
            <a:pPr indent="-2286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C984"/>
              </a:buClr>
              <a:buSzPts val="1800"/>
              <a:buFont typeface="Space Mono"/>
              <a:buAutoNum type="alphaUcPeriod"/>
            </a:pPr>
            <a:r>
              <a:rPr lang="en">
                <a:latin typeface="Space Mono"/>
                <a:ea typeface="Space Mono"/>
                <a:cs typeface="Space Mono"/>
                <a:sym typeface="Space Mono"/>
              </a:rPr>
              <a:t>O(n</a:t>
            </a:r>
            <a:r>
              <a:rPr baseline="30000" lang="en">
                <a:latin typeface="Space Mono"/>
                <a:ea typeface="Space Mono"/>
                <a:cs typeface="Space Mono"/>
                <a:sym typeface="Space Mono"/>
              </a:rPr>
              <a:t>2</a:t>
            </a:r>
            <a:r>
              <a:rPr lang="en">
                <a:latin typeface="Space Mono"/>
                <a:ea typeface="Space Mono"/>
                <a:cs typeface="Space Mono"/>
                <a:sym typeface="Space Mono"/>
              </a:rPr>
              <a:t>) 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1374" name="Google Shape;1374;p180"/>
          <p:cNvSpPr/>
          <p:nvPr/>
        </p:nvSpPr>
        <p:spPr>
          <a:xfrm>
            <a:off x="3063850" y="2407325"/>
            <a:ext cx="5242800" cy="1693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Time complexity of append is </a:t>
            </a:r>
            <a:r>
              <a:rPr b="1" lang="en" sz="180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O(n)</a:t>
            </a:r>
            <a:r>
              <a:rPr lang="en" sz="18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 where n is the number of nodes in the linked list. Since there is a loop from head to end, the function does </a:t>
            </a:r>
            <a:r>
              <a:rPr b="1" lang="en" sz="180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O(n)</a:t>
            </a:r>
            <a:r>
              <a:rPr lang="en" sz="18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 work. 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375" name="Google Shape;1375;p180" title="Cartoon Question Mark Images | Free Photos, PNG Stickers ...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75588" y="0"/>
            <a:ext cx="768412" cy="1053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9" name="Shape 1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0" name="Google Shape;1380;p181"/>
          <p:cNvSpPr txBox="1"/>
          <p:nvPr>
            <p:ph idx="1" type="body"/>
          </p:nvPr>
        </p:nvSpPr>
        <p:spPr>
          <a:xfrm>
            <a:off x="452400" y="1344125"/>
            <a:ext cx="3474000" cy="292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pace Mono"/>
                <a:ea typeface="Space Mono"/>
                <a:cs typeface="Space Mono"/>
                <a:sym typeface="Space Mono"/>
              </a:rPr>
              <a:t>What does foo do?</a:t>
            </a:r>
            <a:endParaRPr>
              <a:latin typeface="Space Mono"/>
              <a:ea typeface="Space Mono"/>
              <a:cs typeface="Space Mono"/>
              <a:sym typeface="Space Mono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C984"/>
              </a:buClr>
              <a:buSzPts val="1800"/>
              <a:buFont typeface="Poppins"/>
              <a:buAutoNum type="arabicPeriod"/>
            </a:pPr>
            <a:r>
              <a:rPr lang="en"/>
              <a:t>Prints list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C984"/>
              </a:buClr>
              <a:buSzPts val="1800"/>
              <a:buFont typeface="Poppins"/>
              <a:buAutoNum type="arabicPeriod"/>
            </a:pPr>
            <a:r>
              <a:rPr lang="en"/>
              <a:t>Prints reversed list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C984"/>
              </a:buClr>
              <a:buSzPts val="1800"/>
              <a:buFont typeface="Poppins"/>
              <a:buAutoNum type="arabicPeriod"/>
            </a:pPr>
            <a:r>
              <a:rPr lang="en"/>
              <a:t>Prints every other element in list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2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  <p:sp>
        <p:nvSpPr>
          <p:cNvPr id="1381" name="Google Shape;1381;p181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82" name="Google Shape;1382;p181"/>
          <p:cNvSpPr txBox="1"/>
          <p:nvPr>
            <p:ph idx="2" type="subTitle"/>
          </p:nvPr>
        </p:nvSpPr>
        <p:spPr>
          <a:xfrm>
            <a:off x="4256529" y="378199"/>
            <a:ext cx="4472100" cy="42156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514350" lvl="0" marL="5715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ourier New"/>
              <a:buAutoNum type="arabicPlain"/>
            </a:pPr>
            <a:r>
              <a:rPr b="1" lang="en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>
                <a:solidFill>
                  <a:srgbClr val="795E26"/>
                </a:solidFill>
                <a:latin typeface="Courier New"/>
                <a:ea typeface="Courier New"/>
                <a:cs typeface="Courier New"/>
                <a:sym typeface="Courier New"/>
              </a:rPr>
              <a:t>foo</a:t>
            </a: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head</a:t>
            </a: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):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  <a:p>
            <a:pPr indent="-514350" lvl="0" marL="5715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ourier New"/>
              <a:buAutoNum type="arabicPlain"/>
            </a:pP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>
                <a:solidFill>
                  <a:srgbClr val="AF00DB"/>
                </a:solidFill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not</a:t>
            </a:r>
            <a:r>
              <a:rPr b="1" lang="en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(head)</a:t>
            </a: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  <a:p>
            <a:pPr indent="-514350" lvl="0" marL="5715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ourier New"/>
              <a:buAutoNum type="arabicPlain"/>
            </a:pP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en">
                <a:solidFill>
                  <a:srgbClr val="AF00DB"/>
                </a:solidFill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endParaRPr b="1">
              <a:solidFill>
                <a:srgbClr val="AF00D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514350" lvl="0" marL="5715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ourier New"/>
              <a:buAutoNum type="arabicPlain"/>
            </a:pP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>
                <a:solidFill>
                  <a:srgbClr val="795E26"/>
                </a:solidFill>
                <a:latin typeface="Courier New"/>
                <a:ea typeface="Courier New"/>
                <a:cs typeface="Courier New"/>
                <a:sym typeface="Courier New"/>
              </a:rPr>
              <a:t>foo</a:t>
            </a: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head</a:t>
            </a: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.next)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  <a:p>
            <a:pPr indent="-514350" lvl="0" marL="5715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ourier New"/>
              <a:buAutoNum type="arabicPlain"/>
            </a:pP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>
                <a:solidFill>
                  <a:srgbClr val="795E26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head</a:t>
            </a: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.data)</a:t>
            </a:r>
            <a:endParaRPr b="1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83" name="Google Shape;1383;p181"/>
          <p:cNvSpPr txBox="1"/>
          <p:nvPr>
            <p:ph idx="3" type="subTitle"/>
          </p:nvPr>
        </p:nvSpPr>
        <p:spPr>
          <a:xfrm>
            <a:off x="153900" y="4514325"/>
            <a:ext cx="1617300" cy="43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 minute</a:t>
            </a:r>
            <a:endParaRPr/>
          </a:p>
        </p:txBody>
      </p:sp>
      <p:pic>
        <p:nvPicPr>
          <p:cNvPr id="1384" name="Google Shape;1384;p181" title="Cartoon Question Mark Images | Free Photos, PNG Stickers ...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75588" y="0"/>
            <a:ext cx="768412" cy="1053674"/>
          </a:xfrm>
          <a:prstGeom prst="rect">
            <a:avLst/>
          </a:prstGeom>
          <a:noFill/>
          <a:ln>
            <a:noFill/>
          </a:ln>
        </p:spPr>
      </p:pic>
      <p:sp>
        <p:nvSpPr>
          <p:cNvPr id="1385" name="Google Shape;1385;p181"/>
          <p:cNvSpPr/>
          <p:nvPr/>
        </p:nvSpPr>
        <p:spPr>
          <a:xfrm>
            <a:off x="374400" y="2289600"/>
            <a:ext cx="2887200" cy="4248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1386" name="Google Shape;1386;p181"/>
          <p:cNvCxnSpPr/>
          <p:nvPr/>
        </p:nvCxnSpPr>
        <p:spPr>
          <a:xfrm rot="10800000">
            <a:off x="7063200" y="1864800"/>
            <a:ext cx="6768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0" name="Shape 1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" name="Google Shape;1391;p182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92" name="Google Shape;1392;p182"/>
          <p:cNvSpPr txBox="1"/>
          <p:nvPr/>
        </p:nvSpPr>
        <p:spPr>
          <a:xfrm>
            <a:off x="1048400" y="1031050"/>
            <a:ext cx="46932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Session Survey Time!</a:t>
            </a:r>
            <a:endParaRPr b="1" sz="4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393" name="Google Shape;1393;p1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83375" y="758775"/>
            <a:ext cx="2206851" cy="22068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3 Minute Timer Relaxing Music Lofi Sky Background&#10;&#10;&#10;&#10;&#10;&#10;&#10;&#10;&#10;Tags&#10;1 minute&#10;1 minute countdown&#10;1 minute lo-fi hiphop timer&#10;1 minute timer&#10;countdown&#10;lo-fi music&#10;lofi study song&#10;study music&#10;study timer&#10;time&#10;timer&#10;working music&#10;1 minute timer with music&#10;1 minute clock&#10;lofi hiphop&#10;relaxing timers&#10;relaxing music&#10;relaxing lofi timer&#10;nature timer&#10;meditation&#10;meditation music&#10;relaxing sleep music&#10;school timer&#10;sleep timer&#10;chill timer&#10;chill music&#10;lofi timer&#10;lofi hiphop timer&#10;lofi hip hop" id="1394" name="Google Shape;1394;p182" title="3 Minute Timer Relaxing Music Lofi Sky Background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37925" y="3125450"/>
            <a:ext cx="2268150" cy="127584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8" name="Shape 1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9" name="Google Shape;1399;p183"/>
          <p:cNvSpPr txBox="1"/>
          <p:nvPr>
            <p:ph type="title"/>
          </p:nvPr>
        </p:nvSpPr>
        <p:spPr>
          <a:xfrm>
            <a:off x="1123700" y="481275"/>
            <a:ext cx="75681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Reminders</a:t>
            </a:r>
            <a:endParaRPr/>
          </a:p>
        </p:txBody>
      </p:sp>
      <p:sp>
        <p:nvSpPr>
          <p:cNvPr id="1400" name="Google Shape;1400;p183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01" name="Google Shape;1401;p183"/>
          <p:cNvSpPr txBox="1"/>
          <p:nvPr>
            <p:ph idx="1" type="body"/>
          </p:nvPr>
        </p:nvSpPr>
        <p:spPr>
          <a:xfrm>
            <a:off x="452400" y="1132825"/>
            <a:ext cx="8239200" cy="34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❒"/>
            </a:pPr>
            <a:r>
              <a:rPr lang="en"/>
              <a:t>Finish the problem sets for additional practice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❒"/>
            </a:pPr>
            <a:r>
              <a:rPr lang="en"/>
              <a:t>Take the weekly HackerRank assessment by Sunday @ midnight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❒"/>
            </a:pPr>
            <a:r>
              <a:rPr lang="en"/>
              <a:t>Substitute for Thursday July 3rd and Tuesday July 8th</a:t>
            </a:r>
            <a:endParaRPr/>
          </a:p>
        </p:txBody>
      </p:sp>
      <p:pic>
        <p:nvPicPr>
          <p:cNvPr id="1402" name="Google Shape;1402;p1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2400" y="438175"/>
            <a:ext cx="608050" cy="608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44"/>
          <p:cNvSpPr txBox="1"/>
          <p:nvPr>
            <p:ph idx="1" type="subTitle"/>
          </p:nvPr>
        </p:nvSpPr>
        <p:spPr>
          <a:xfrm>
            <a:off x="7103500" y="551600"/>
            <a:ext cx="1617300" cy="43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 minutes</a:t>
            </a:r>
            <a:endParaRPr/>
          </a:p>
        </p:txBody>
      </p:sp>
      <p:sp>
        <p:nvSpPr>
          <p:cNvPr id="1069" name="Google Shape;1069;p144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70" name="Google Shape;1070;p144"/>
          <p:cNvSpPr txBox="1"/>
          <p:nvPr>
            <p:ph idx="2" type="body"/>
          </p:nvPr>
        </p:nvSpPr>
        <p:spPr>
          <a:xfrm>
            <a:off x="452400" y="1260488"/>
            <a:ext cx="8239200" cy="336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1071" name="Google Shape;1071;p144"/>
          <p:cNvSpPr/>
          <p:nvPr/>
        </p:nvSpPr>
        <p:spPr>
          <a:xfrm>
            <a:off x="6867975" y="1998325"/>
            <a:ext cx="2195400" cy="2318700"/>
          </a:xfrm>
          <a:prstGeom prst="roundRect">
            <a:avLst>
              <a:gd fmla="val 16667" name="adj"/>
            </a:avLst>
          </a:prstGeom>
          <a:solidFill>
            <a:srgbClr val="FB7DFF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UPDATE ME!</a:t>
            </a:r>
            <a:endParaRPr sz="1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Add a fun and engaging icebreaker to help build community and get students ready for the day.</a:t>
            </a:r>
            <a:endParaRPr sz="1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DELETE THIS BOX WHEN YOU’RE DONE!</a:t>
            </a:r>
            <a:endParaRPr b="1" sz="1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5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Google Shape;1076;p145"/>
          <p:cNvSpPr txBox="1"/>
          <p:nvPr>
            <p:ph idx="1" type="subTitle"/>
          </p:nvPr>
        </p:nvSpPr>
        <p:spPr>
          <a:xfrm>
            <a:off x="1182525" y="2247950"/>
            <a:ext cx="2967300" cy="218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+"/>
            </a:pPr>
            <a:r>
              <a:rPr lang="en"/>
              <a:t>Big picture coming </a:t>
            </a:r>
            <a:r>
              <a:rPr lang="en"/>
              <a:t>together</a:t>
            </a:r>
            <a:r>
              <a:rPr lang="en"/>
              <a:t> </a:t>
            </a:r>
            <a:endParaRPr/>
          </a:p>
        </p:txBody>
      </p:sp>
      <p:sp>
        <p:nvSpPr>
          <p:cNvPr id="1077" name="Google Shape;1077;p145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78" name="Google Shape;1078;p145"/>
          <p:cNvSpPr txBox="1"/>
          <p:nvPr>
            <p:ph idx="2" type="subTitle"/>
          </p:nvPr>
        </p:nvSpPr>
        <p:spPr>
          <a:xfrm>
            <a:off x="4991175" y="2247950"/>
            <a:ext cx="2967300" cy="218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" sz="1700"/>
              <a:t>M</a:t>
            </a:r>
            <a:r>
              <a:rPr lang="en" sz="1700"/>
              <a:t>ore lecture time 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" sz="1700"/>
              <a:t>Felt rushed in some parts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" sz="1700"/>
              <a:t>More time at the end</a:t>
            </a:r>
            <a:endParaRPr sz="17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700"/>
              <a:t>=&gt; PACING </a:t>
            </a:r>
            <a:endParaRPr sz="17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2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Google Shape;1083;p146"/>
          <p:cNvSpPr txBox="1"/>
          <p:nvPr>
            <p:ph type="title"/>
          </p:nvPr>
        </p:nvSpPr>
        <p:spPr>
          <a:xfrm>
            <a:off x="959750" y="99075"/>
            <a:ext cx="75594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Announcements + Reminders</a:t>
            </a:r>
            <a:endParaRPr/>
          </a:p>
        </p:txBody>
      </p:sp>
      <p:sp>
        <p:nvSpPr>
          <p:cNvPr id="1084" name="Google Shape;1084;p146"/>
          <p:cNvSpPr txBox="1"/>
          <p:nvPr>
            <p:ph idx="1" type="body"/>
          </p:nvPr>
        </p:nvSpPr>
        <p:spPr>
          <a:xfrm>
            <a:off x="280150" y="513600"/>
            <a:ext cx="8688600" cy="374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highlight>
                  <a:schemeClr val="lt1"/>
                </a:highlight>
              </a:rPr>
              <a:t>	</a:t>
            </a:r>
            <a:endParaRPr>
              <a:highlight>
                <a:schemeClr val="lt1"/>
              </a:highlight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✱"/>
            </a:pPr>
            <a:r>
              <a:rPr b="1" lang="en">
                <a:highlight>
                  <a:schemeClr val="lt1"/>
                </a:highlight>
              </a:rPr>
              <a:t>Study Groups Begin This Week!:</a:t>
            </a:r>
            <a:endParaRPr b="1">
              <a:highlight>
                <a:schemeClr val="lt1"/>
              </a:highlight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highlight>
                  <a:schemeClr val="lt1"/>
                </a:highlight>
              </a:rPr>
              <a:t>These are </a:t>
            </a:r>
            <a:r>
              <a:rPr b="1" lang="en">
                <a:highlight>
                  <a:schemeClr val="lt1"/>
                </a:highlight>
              </a:rPr>
              <a:t>independent, student-led groups </a:t>
            </a:r>
            <a:r>
              <a:rPr lang="en">
                <a:highlight>
                  <a:schemeClr val="lt1"/>
                </a:highlight>
              </a:rPr>
              <a:t>which will happen outside of class </a:t>
            </a:r>
            <a:endParaRPr>
              <a:highlight>
                <a:schemeClr val="lt1"/>
              </a:highlight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highlight>
                  <a:schemeClr val="lt1"/>
                </a:highlight>
              </a:rPr>
              <a:t>Interested? </a:t>
            </a:r>
            <a:endParaRPr>
              <a:highlight>
                <a:schemeClr val="lt1"/>
              </a:highlight>
            </a:endParaRPr>
          </a:p>
          <a:p>
            <a:pPr indent="-3429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>
                <a:highlight>
                  <a:schemeClr val="lt1"/>
                </a:highlight>
              </a:rPr>
              <a:t>Read </a:t>
            </a:r>
            <a:r>
              <a:rPr lang="en" u="sng">
                <a:solidFill>
                  <a:schemeClr val="hlink"/>
                </a:solidFill>
                <a:highlight>
                  <a:schemeClr val="lt1"/>
                </a:highlight>
                <a:hlinkClick r:id="rId3"/>
              </a:rPr>
              <a:t>this overview</a:t>
            </a:r>
            <a:endParaRPr>
              <a:highlight>
                <a:schemeClr val="lt1"/>
              </a:highlight>
            </a:endParaRPr>
          </a:p>
          <a:p>
            <a:pPr indent="-3429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>
                <a:highlight>
                  <a:schemeClr val="lt1"/>
                </a:highlight>
              </a:rPr>
              <a:t>Then fill out </a:t>
            </a:r>
            <a:r>
              <a:rPr lang="en" u="sng">
                <a:solidFill>
                  <a:schemeClr val="hlink"/>
                </a:solidFill>
                <a:highlight>
                  <a:schemeClr val="lt1"/>
                </a:highlight>
                <a:hlinkClick r:id="rId4"/>
              </a:rPr>
              <a:t>this form</a:t>
            </a:r>
            <a:r>
              <a:rPr lang="en">
                <a:highlight>
                  <a:schemeClr val="lt1"/>
                </a:highlight>
              </a:rPr>
              <a:t>! </a:t>
            </a:r>
            <a:endParaRPr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highlight>
                <a:schemeClr val="lt1"/>
              </a:highlight>
            </a:endParaRPr>
          </a:p>
          <a:p>
            <a:pPr indent="0" lvl="0" marL="1371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800">
              <a:highlight>
                <a:schemeClr val="lt1"/>
              </a:highlight>
            </a:endParaRPr>
          </a:p>
        </p:txBody>
      </p:sp>
      <p:sp>
        <p:nvSpPr>
          <p:cNvPr id="1085" name="Google Shape;1085;p146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86" name="Google Shape;1086;p1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0150" y="0"/>
            <a:ext cx="679601" cy="679601"/>
          </a:xfrm>
          <a:prstGeom prst="rect">
            <a:avLst/>
          </a:prstGeom>
          <a:noFill/>
          <a:ln>
            <a:noFill/>
          </a:ln>
        </p:spPr>
      </p:pic>
      <p:sp>
        <p:nvSpPr>
          <p:cNvPr id="1087" name="Google Shape;1087;p146"/>
          <p:cNvSpPr txBox="1"/>
          <p:nvPr/>
        </p:nvSpPr>
        <p:spPr>
          <a:xfrm>
            <a:off x="1177800" y="4206225"/>
            <a:ext cx="5982900" cy="4824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 </a:t>
            </a: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b="1" lang="en" sz="1800"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b="1" lang="en" sz="1800" u="sng">
                <a:solidFill>
                  <a:schemeClr val="hlink"/>
                </a:solidFill>
                <a:latin typeface="Poppins"/>
                <a:ea typeface="Poppins"/>
                <a:cs typeface="Poppins"/>
                <a:sym typeface="Poppins"/>
                <a:hlinkClick r:id="rId6"/>
              </a:rPr>
              <a:t>Loom Recording of  Announcements!</a:t>
            </a:r>
            <a:endParaRPr b="1"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p147"/>
          <p:cNvSpPr txBox="1"/>
          <p:nvPr>
            <p:ph type="title"/>
          </p:nvPr>
        </p:nvSpPr>
        <p:spPr>
          <a:xfrm>
            <a:off x="884825" y="2317200"/>
            <a:ext cx="3459900" cy="5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OOP in Python</a:t>
            </a:r>
            <a:endParaRPr/>
          </a:p>
        </p:txBody>
      </p:sp>
      <p:sp>
        <p:nvSpPr>
          <p:cNvPr id="1093" name="Google Shape;1093;p147"/>
          <p:cNvSpPr txBox="1"/>
          <p:nvPr>
            <p:ph idx="1" type="subTitle"/>
          </p:nvPr>
        </p:nvSpPr>
        <p:spPr>
          <a:xfrm>
            <a:off x="785650" y="1770100"/>
            <a:ext cx="4127100" cy="38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15 minutes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48"/>
          <p:cNvSpPr txBox="1"/>
          <p:nvPr>
            <p:ph type="title"/>
          </p:nvPr>
        </p:nvSpPr>
        <p:spPr>
          <a:xfrm>
            <a:off x="452400" y="481263"/>
            <a:ext cx="82392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a class?</a:t>
            </a:r>
            <a:endParaRPr/>
          </a:p>
        </p:txBody>
      </p:sp>
      <p:sp>
        <p:nvSpPr>
          <p:cNvPr id="1099" name="Google Shape;1099;p148"/>
          <p:cNvSpPr txBox="1"/>
          <p:nvPr>
            <p:ph idx="1" type="body"/>
          </p:nvPr>
        </p:nvSpPr>
        <p:spPr>
          <a:xfrm>
            <a:off x="452400" y="1132825"/>
            <a:ext cx="8239200" cy="122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✱"/>
            </a:pPr>
            <a:r>
              <a:rPr lang="en"/>
              <a:t>A </a:t>
            </a:r>
            <a:r>
              <a:rPr b="1" lang="en" u="sng"/>
              <a:t>class</a:t>
            </a:r>
            <a:r>
              <a:rPr lang="en"/>
              <a:t> is a blueprint for creating objects.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1000"/>
              </a:spcAft>
              <a:buSzPts val="1800"/>
              <a:buChar char="✱"/>
            </a:pPr>
            <a:r>
              <a:rPr lang="en"/>
              <a:t>Classes encapsulate data for the object and methods to manipulate that data.</a:t>
            </a:r>
            <a:endParaRPr/>
          </a:p>
        </p:txBody>
      </p:sp>
      <p:pic>
        <p:nvPicPr>
          <p:cNvPr id="1100" name="Google Shape;1100;p1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9625" y="2625725"/>
            <a:ext cx="1576451" cy="1576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1" name="Google Shape;1101;p1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77900" y="2625725"/>
            <a:ext cx="1576451" cy="1576451"/>
          </a:xfrm>
          <a:prstGeom prst="rect">
            <a:avLst/>
          </a:prstGeom>
          <a:noFill/>
          <a:ln>
            <a:noFill/>
          </a:ln>
        </p:spPr>
      </p:pic>
      <p:sp>
        <p:nvSpPr>
          <p:cNvPr id="1102" name="Google Shape;1102;p148"/>
          <p:cNvSpPr/>
          <p:nvPr/>
        </p:nvSpPr>
        <p:spPr>
          <a:xfrm>
            <a:off x="4154838" y="3184300"/>
            <a:ext cx="834300" cy="572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C98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